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8.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10.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diagrams/data16.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ppt/diagrams/data17.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8.xml" ContentType="application/vnd.openxmlformats-officedocument.presentationml.notesSlide+xml"/>
  <Override PartName="/ppt/diagrams/data18.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9.xml" ContentType="application/vnd.openxmlformats-officedocument.presentationml.notesSlide+xml"/>
  <Override PartName="/ppt/diagrams/data19.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0.xml" ContentType="application/vnd.openxmlformats-officedocument.presentationml.notesSlide+xml"/>
  <Override PartName="/ppt/diagrams/data20.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1.xml" ContentType="application/vnd.openxmlformats-officedocument.presentationml.notesSlide+xml"/>
  <Override PartName="/ppt/diagrams/data21.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2.xml" ContentType="application/vnd.openxmlformats-officedocument.presentationml.notesSlide+xml"/>
  <Override PartName="/ppt/diagrams/data22.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3.xml" ContentType="application/vnd.openxmlformats-officedocument.presentationml.notesSlide+xml"/>
  <Override PartName="/ppt/diagrams/data23.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4.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5.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0.xml" ContentType="application/vnd.openxmlformats-officedocument.presentationml.notesSlide+xml"/>
  <Override PartName="/ppt/diagrams/data26.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1.xml" ContentType="application/vnd.openxmlformats-officedocument.presentationml.notesSlide+xml"/>
  <Override PartName="/ppt/diagrams/data27.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2.xml" ContentType="application/vnd.openxmlformats-officedocument.presentationml.notesSlide+xml"/>
  <Override PartName="/ppt/diagrams/data28.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3.xml" ContentType="application/vnd.openxmlformats-officedocument.presentationml.notesSlide+xml"/>
  <Override PartName="/ppt/diagrams/data29.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30.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5268" r:id="rId1"/>
  </p:sldMasterIdLst>
  <p:notesMasterIdLst>
    <p:notesMasterId r:id="rId45"/>
  </p:notesMasterIdLst>
  <p:handoutMasterIdLst>
    <p:handoutMasterId r:id="rId46"/>
  </p:handoutMasterIdLst>
  <p:sldIdLst>
    <p:sldId id="256" r:id="rId2"/>
    <p:sldId id="257" r:id="rId3"/>
    <p:sldId id="259" r:id="rId4"/>
    <p:sldId id="260" r:id="rId5"/>
    <p:sldId id="261" r:id="rId6"/>
    <p:sldId id="268" r:id="rId7"/>
    <p:sldId id="262" r:id="rId8"/>
    <p:sldId id="269" r:id="rId9"/>
    <p:sldId id="263" r:id="rId10"/>
    <p:sldId id="270" r:id="rId11"/>
    <p:sldId id="264" r:id="rId12"/>
    <p:sldId id="271" r:id="rId13"/>
    <p:sldId id="272" r:id="rId14"/>
    <p:sldId id="274" r:id="rId15"/>
    <p:sldId id="275" r:id="rId16"/>
    <p:sldId id="276" r:id="rId17"/>
    <p:sldId id="277" r:id="rId18"/>
    <p:sldId id="265" r:id="rId19"/>
    <p:sldId id="278" r:id="rId20"/>
    <p:sldId id="279" r:id="rId21"/>
    <p:sldId id="283" r:id="rId22"/>
    <p:sldId id="284" r:id="rId23"/>
    <p:sldId id="285" r:id="rId24"/>
    <p:sldId id="286" r:id="rId25"/>
    <p:sldId id="287" r:id="rId26"/>
    <p:sldId id="288" r:id="rId27"/>
    <p:sldId id="289" r:id="rId28"/>
    <p:sldId id="299" r:id="rId29"/>
    <p:sldId id="300" r:id="rId30"/>
    <p:sldId id="290" r:id="rId31"/>
    <p:sldId id="295" r:id="rId32"/>
    <p:sldId id="296" r:id="rId33"/>
    <p:sldId id="297" r:id="rId34"/>
    <p:sldId id="298" r:id="rId35"/>
    <p:sldId id="291" r:id="rId36"/>
    <p:sldId id="292" r:id="rId37"/>
    <p:sldId id="293" r:id="rId38"/>
    <p:sldId id="294" r:id="rId39"/>
    <p:sldId id="302" r:id="rId40"/>
    <p:sldId id="303" r:id="rId41"/>
    <p:sldId id="304" r:id="rId42"/>
    <p:sldId id="305" r:id="rId43"/>
    <p:sldId id="307" r:id="rId4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92" autoAdjust="0"/>
  </p:normalViewPr>
  <p:slideViewPr>
    <p:cSldViewPr>
      <p:cViewPr varScale="1">
        <p:scale>
          <a:sx n="67" d="100"/>
          <a:sy n="67" d="100"/>
        </p:scale>
        <p:origin x="-1476" y="-108"/>
      </p:cViewPr>
      <p:guideLst>
        <p:guide orient="horz" pos="2160"/>
        <p:guide pos="2880"/>
      </p:guideLst>
    </p:cSldViewPr>
  </p:slideViewPr>
  <p:notesTextViewPr>
    <p:cViewPr>
      <p:scale>
        <a:sx n="1" d="1"/>
        <a:sy n="1" d="1"/>
      </p:scale>
      <p:origin x="0" y="0"/>
    </p:cViewPr>
  </p:notesTextViewPr>
  <p:sorterViewPr>
    <p:cViewPr>
      <p:scale>
        <a:sx n="200" d="100"/>
        <a:sy n="200" d="100"/>
      </p:scale>
      <p:origin x="0" y="0"/>
    </p:cViewPr>
  </p:sorterViewPr>
  <p:notesViewPr>
    <p:cSldViewPr>
      <p:cViewPr varScale="1">
        <p:scale>
          <a:sx n="92" d="100"/>
          <a:sy n="92" d="100"/>
        </p:scale>
        <p:origin x="-373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_rels/data5.xml.rels><?xml version="1.0" encoding="UTF-8" standalone="yes"?>
<Relationships xmlns="http://schemas.openxmlformats.org/package/2006/relationships"><Relationship Id="rId1" Type="http://schemas.openxmlformats.org/officeDocument/2006/relationships/image" Target="../media/image5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E23517-D14D-4E02-845F-FE7C4B024E6B}" type="doc">
      <dgm:prSet loTypeId="urn:microsoft.com/office/officeart/2005/8/layout/process4" loCatId="list" qsTypeId="urn:microsoft.com/office/officeart/2005/8/quickstyle/simple4" qsCatId="simple" csTypeId="urn:microsoft.com/office/officeart/2005/8/colors/accent1_2" csCatId="accent1" phldr="1"/>
      <dgm:spPr/>
      <dgm:t>
        <a:bodyPr/>
        <a:lstStyle/>
        <a:p>
          <a:endParaRPr lang="es-ES"/>
        </a:p>
      </dgm:t>
    </dgm:pt>
    <dgm:pt modelId="{15529264-AB4F-4BEE-895B-3415035B20C2}">
      <dgm:prSet custT="1"/>
      <dgm:spPr/>
      <dgm:t>
        <a:bodyPr/>
        <a:lstStyle/>
        <a:p>
          <a:pPr rtl="0"/>
          <a:r>
            <a:rPr lang="es-ES" sz="1400" dirty="0" smtClean="0"/>
            <a:t>Camino </a:t>
          </a:r>
          <a:r>
            <a:rPr lang="es-ES" sz="1400" dirty="0" err="1" smtClean="0"/>
            <a:t>PCs</a:t>
          </a:r>
          <a:r>
            <a:rPr lang="es-ES" sz="1400" dirty="0" smtClean="0"/>
            <a:t> y servidores:</a:t>
          </a:r>
          <a:endParaRPr lang="es-ES" sz="1400" dirty="0"/>
        </a:p>
      </dgm:t>
    </dgm:pt>
    <dgm:pt modelId="{D4CCA952-FD11-460C-AFFE-A5BD6B388901}" type="parTrans" cxnId="{17097B61-A2FC-46B2-A2EA-A4CDA95A48ED}">
      <dgm:prSet/>
      <dgm:spPr/>
      <dgm:t>
        <a:bodyPr/>
        <a:lstStyle/>
        <a:p>
          <a:endParaRPr lang="es-ES"/>
        </a:p>
      </dgm:t>
    </dgm:pt>
    <dgm:pt modelId="{3C784D64-8729-4B0F-83AE-C6D104371E32}" type="sibTrans" cxnId="{17097B61-A2FC-46B2-A2EA-A4CDA95A48ED}">
      <dgm:prSet/>
      <dgm:spPr/>
      <dgm:t>
        <a:bodyPr/>
        <a:lstStyle/>
        <a:p>
          <a:endParaRPr lang="es-ES"/>
        </a:p>
      </dgm:t>
    </dgm:pt>
    <dgm:pt modelId="{73CDC661-F1BA-41C6-9F5E-60390202F6D4}">
      <dgm:prSet custT="1"/>
      <dgm:spPr/>
      <dgm:t>
        <a:bodyPr/>
        <a:lstStyle/>
        <a:p>
          <a:pPr rtl="0"/>
          <a:r>
            <a:rPr lang="es-ES" sz="1000" dirty="0" smtClean="0"/>
            <a:t>Mayor frecuencia de reloj</a:t>
          </a:r>
          <a:endParaRPr lang="es-ES" sz="1000" dirty="0"/>
        </a:p>
      </dgm:t>
    </dgm:pt>
    <dgm:pt modelId="{B7239E2F-2138-406C-BF6E-6E6C206801F4}" type="parTrans" cxnId="{CABEAC0E-FFA9-4A1D-AA79-5A63DFAF8241}">
      <dgm:prSet/>
      <dgm:spPr/>
      <dgm:t>
        <a:bodyPr/>
        <a:lstStyle/>
        <a:p>
          <a:endParaRPr lang="es-ES"/>
        </a:p>
      </dgm:t>
    </dgm:pt>
    <dgm:pt modelId="{726A058C-5829-495E-9348-85F697D883A7}" type="sibTrans" cxnId="{CABEAC0E-FFA9-4A1D-AA79-5A63DFAF8241}">
      <dgm:prSet/>
      <dgm:spPr/>
      <dgm:t>
        <a:bodyPr/>
        <a:lstStyle/>
        <a:p>
          <a:endParaRPr lang="es-ES"/>
        </a:p>
      </dgm:t>
    </dgm:pt>
    <dgm:pt modelId="{6FB7653C-21C0-4E10-A82E-EC326E2B8A4C}">
      <dgm:prSet custT="1"/>
      <dgm:spPr/>
      <dgm:t>
        <a:bodyPr/>
        <a:lstStyle/>
        <a:p>
          <a:pPr rtl="0"/>
          <a:r>
            <a:rPr lang="es-ES" sz="1000" dirty="0" smtClean="0"/>
            <a:t>Aumento escala de integración</a:t>
          </a:r>
          <a:endParaRPr lang="es-ES" sz="1000" dirty="0"/>
        </a:p>
      </dgm:t>
    </dgm:pt>
    <dgm:pt modelId="{0A6092CC-82E9-46A3-BCA8-D3534503AB33}" type="parTrans" cxnId="{9B93D2AC-5CA4-449C-8244-5183EFB4CDE8}">
      <dgm:prSet/>
      <dgm:spPr/>
      <dgm:t>
        <a:bodyPr/>
        <a:lstStyle/>
        <a:p>
          <a:endParaRPr lang="es-ES"/>
        </a:p>
      </dgm:t>
    </dgm:pt>
    <dgm:pt modelId="{F306E8DB-F12F-4A07-BCCE-40654E163D03}" type="sibTrans" cxnId="{9B93D2AC-5CA4-449C-8244-5183EFB4CDE8}">
      <dgm:prSet/>
      <dgm:spPr/>
      <dgm:t>
        <a:bodyPr/>
        <a:lstStyle/>
        <a:p>
          <a:endParaRPr lang="es-ES"/>
        </a:p>
      </dgm:t>
    </dgm:pt>
    <dgm:pt modelId="{A7F44722-DD74-4674-B472-3182A2F68C9C}">
      <dgm:prSet custT="1"/>
      <dgm:spPr/>
      <dgm:t>
        <a:bodyPr/>
        <a:lstStyle/>
        <a:p>
          <a:pPr rtl="0"/>
          <a:r>
            <a:rPr lang="es-ES" sz="1000" smtClean="0"/>
            <a:t>Más núcleos en paralelo</a:t>
          </a:r>
          <a:endParaRPr lang="es-ES" sz="1000"/>
        </a:p>
      </dgm:t>
    </dgm:pt>
    <dgm:pt modelId="{6065809A-450E-4651-9F9A-ECD7EC254815}" type="parTrans" cxnId="{5620D849-0C65-4F2D-8DB8-E40077508C7D}">
      <dgm:prSet/>
      <dgm:spPr/>
      <dgm:t>
        <a:bodyPr/>
        <a:lstStyle/>
        <a:p>
          <a:endParaRPr lang="es-ES"/>
        </a:p>
      </dgm:t>
    </dgm:pt>
    <dgm:pt modelId="{CC790245-A71E-48AE-B28A-230BE7ED55BE}" type="sibTrans" cxnId="{5620D849-0C65-4F2D-8DB8-E40077508C7D}">
      <dgm:prSet/>
      <dgm:spPr/>
      <dgm:t>
        <a:bodyPr/>
        <a:lstStyle/>
        <a:p>
          <a:endParaRPr lang="es-ES"/>
        </a:p>
      </dgm:t>
    </dgm:pt>
    <dgm:pt modelId="{B00FF2A2-C3F5-4851-97AF-07253A388A1A}">
      <dgm:prSet custT="1"/>
      <dgm:spPr/>
      <dgm:t>
        <a:bodyPr/>
        <a:lstStyle/>
        <a:p>
          <a:pPr rtl="0"/>
          <a:r>
            <a:rPr lang="es-ES" sz="1400" dirty="0" smtClean="0"/>
            <a:t>Objetivo: </a:t>
          </a:r>
          <a:r>
            <a:rPr lang="es-ES" sz="1400" b="1" dirty="0" smtClean="0"/>
            <a:t>Rendimiento</a:t>
          </a:r>
          <a:endParaRPr lang="es-ES" sz="1400" dirty="0"/>
        </a:p>
      </dgm:t>
    </dgm:pt>
    <dgm:pt modelId="{C1EFE82B-5D38-45BE-AB73-613EEC7BD76D}" type="parTrans" cxnId="{10B33BA3-D460-43B2-8ABB-5FF22DC7D496}">
      <dgm:prSet/>
      <dgm:spPr/>
      <dgm:t>
        <a:bodyPr/>
        <a:lstStyle/>
        <a:p>
          <a:endParaRPr lang="es-ES"/>
        </a:p>
      </dgm:t>
    </dgm:pt>
    <dgm:pt modelId="{93EE5082-58BE-45D9-BCA7-7649355654A1}" type="sibTrans" cxnId="{10B33BA3-D460-43B2-8ABB-5FF22DC7D496}">
      <dgm:prSet/>
      <dgm:spPr/>
      <dgm:t>
        <a:bodyPr/>
        <a:lstStyle/>
        <a:p>
          <a:endParaRPr lang="es-ES"/>
        </a:p>
      </dgm:t>
    </dgm:pt>
    <dgm:pt modelId="{74B41046-5118-40DB-88BD-CE92670AB2A4}">
      <dgm:prSet custT="1"/>
      <dgm:spPr/>
      <dgm:t>
        <a:bodyPr/>
        <a:lstStyle/>
        <a:p>
          <a:pPr rtl="0"/>
          <a:r>
            <a:rPr lang="es-ES" sz="1400" dirty="0" smtClean="0"/>
            <a:t>Resultado: </a:t>
          </a:r>
          <a:r>
            <a:rPr lang="es-ES" sz="1400" b="1" dirty="0" smtClean="0"/>
            <a:t>Microprocesadores</a:t>
          </a:r>
          <a:endParaRPr lang="es-ES" sz="1400" b="1" dirty="0"/>
        </a:p>
      </dgm:t>
    </dgm:pt>
    <dgm:pt modelId="{284A2B96-4339-4A4D-81B8-867B4BDD6841}" type="parTrans" cxnId="{72525384-C7AD-41EB-BF14-DBFB8D460E5A}">
      <dgm:prSet/>
      <dgm:spPr/>
      <dgm:t>
        <a:bodyPr/>
        <a:lstStyle/>
        <a:p>
          <a:endParaRPr lang="es-ES"/>
        </a:p>
      </dgm:t>
    </dgm:pt>
    <dgm:pt modelId="{B00D2880-B339-4571-9BAD-C3E1C62BBB72}" type="sibTrans" cxnId="{72525384-C7AD-41EB-BF14-DBFB8D460E5A}">
      <dgm:prSet/>
      <dgm:spPr/>
      <dgm:t>
        <a:bodyPr/>
        <a:lstStyle/>
        <a:p>
          <a:endParaRPr lang="es-ES"/>
        </a:p>
      </dgm:t>
    </dgm:pt>
    <dgm:pt modelId="{C366AB2F-BD9C-4CE1-B8FA-0E80E524B6C1}" type="pres">
      <dgm:prSet presAssocID="{FCE23517-D14D-4E02-845F-FE7C4B024E6B}" presName="Name0" presStyleCnt="0">
        <dgm:presLayoutVars>
          <dgm:dir/>
          <dgm:animLvl val="lvl"/>
          <dgm:resizeHandles val="exact"/>
        </dgm:presLayoutVars>
      </dgm:prSet>
      <dgm:spPr/>
      <dgm:t>
        <a:bodyPr/>
        <a:lstStyle/>
        <a:p>
          <a:endParaRPr lang="es-ES"/>
        </a:p>
      </dgm:t>
    </dgm:pt>
    <dgm:pt modelId="{FC15D0BB-06CA-4542-8314-B98548E180B9}" type="pres">
      <dgm:prSet presAssocID="{74B41046-5118-40DB-88BD-CE92670AB2A4}" presName="boxAndChildren" presStyleCnt="0"/>
      <dgm:spPr/>
    </dgm:pt>
    <dgm:pt modelId="{3B02EEBC-793E-4C91-BC06-35E026B0B74C}" type="pres">
      <dgm:prSet presAssocID="{74B41046-5118-40DB-88BD-CE92670AB2A4}" presName="parentTextBox" presStyleLbl="node1" presStyleIdx="0" presStyleCnt="3"/>
      <dgm:spPr/>
      <dgm:t>
        <a:bodyPr/>
        <a:lstStyle/>
        <a:p>
          <a:endParaRPr lang="es-ES"/>
        </a:p>
      </dgm:t>
    </dgm:pt>
    <dgm:pt modelId="{C73978DB-C962-45B3-953B-B958153F617E}" type="pres">
      <dgm:prSet presAssocID="{93EE5082-58BE-45D9-BCA7-7649355654A1}" presName="sp" presStyleCnt="0"/>
      <dgm:spPr/>
    </dgm:pt>
    <dgm:pt modelId="{555E5456-B57C-401E-B6C6-0BAA79EE09A3}" type="pres">
      <dgm:prSet presAssocID="{B00FF2A2-C3F5-4851-97AF-07253A388A1A}" presName="arrowAndChildren" presStyleCnt="0"/>
      <dgm:spPr/>
    </dgm:pt>
    <dgm:pt modelId="{1F8BB0C6-8F71-475D-A6B2-B27CC83EDA45}" type="pres">
      <dgm:prSet presAssocID="{B00FF2A2-C3F5-4851-97AF-07253A388A1A}" presName="parentTextArrow" presStyleLbl="node1" presStyleIdx="1" presStyleCnt="3"/>
      <dgm:spPr/>
      <dgm:t>
        <a:bodyPr/>
        <a:lstStyle/>
        <a:p>
          <a:endParaRPr lang="es-ES"/>
        </a:p>
      </dgm:t>
    </dgm:pt>
    <dgm:pt modelId="{DEC8EF4C-DF16-43C9-9A41-EEB75B7F9319}" type="pres">
      <dgm:prSet presAssocID="{3C784D64-8729-4B0F-83AE-C6D104371E32}" presName="sp" presStyleCnt="0"/>
      <dgm:spPr/>
    </dgm:pt>
    <dgm:pt modelId="{092F37AA-1DFB-4508-BE36-98E8435968B0}" type="pres">
      <dgm:prSet presAssocID="{15529264-AB4F-4BEE-895B-3415035B20C2}" presName="arrowAndChildren" presStyleCnt="0"/>
      <dgm:spPr/>
    </dgm:pt>
    <dgm:pt modelId="{62B3E3DA-589B-42F6-A1FA-1E76504E7646}" type="pres">
      <dgm:prSet presAssocID="{15529264-AB4F-4BEE-895B-3415035B20C2}" presName="parentTextArrow" presStyleLbl="node1" presStyleIdx="1" presStyleCnt="3"/>
      <dgm:spPr/>
      <dgm:t>
        <a:bodyPr/>
        <a:lstStyle/>
        <a:p>
          <a:endParaRPr lang="es-ES"/>
        </a:p>
      </dgm:t>
    </dgm:pt>
    <dgm:pt modelId="{8062D02F-94FD-4637-BEAD-2EC33EEC1A2C}" type="pres">
      <dgm:prSet presAssocID="{15529264-AB4F-4BEE-895B-3415035B20C2}" presName="arrow" presStyleLbl="node1" presStyleIdx="2" presStyleCnt="3"/>
      <dgm:spPr/>
      <dgm:t>
        <a:bodyPr/>
        <a:lstStyle/>
        <a:p>
          <a:endParaRPr lang="es-ES"/>
        </a:p>
      </dgm:t>
    </dgm:pt>
    <dgm:pt modelId="{7DE4DB7C-3746-41CA-A21F-233EEDB95180}" type="pres">
      <dgm:prSet presAssocID="{15529264-AB4F-4BEE-895B-3415035B20C2}" presName="descendantArrow" presStyleCnt="0"/>
      <dgm:spPr/>
    </dgm:pt>
    <dgm:pt modelId="{90A75026-CA7C-479F-95F5-D3126EDD1975}" type="pres">
      <dgm:prSet presAssocID="{73CDC661-F1BA-41C6-9F5E-60390202F6D4}" presName="childTextArrow" presStyleLbl="fgAccFollowNode1" presStyleIdx="0" presStyleCnt="3">
        <dgm:presLayoutVars>
          <dgm:bulletEnabled val="1"/>
        </dgm:presLayoutVars>
      </dgm:prSet>
      <dgm:spPr/>
      <dgm:t>
        <a:bodyPr/>
        <a:lstStyle/>
        <a:p>
          <a:endParaRPr lang="es-ES"/>
        </a:p>
      </dgm:t>
    </dgm:pt>
    <dgm:pt modelId="{C9E37C68-A38B-4119-87E4-FA20A5D4D6A5}" type="pres">
      <dgm:prSet presAssocID="{6FB7653C-21C0-4E10-A82E-EC326E2B8A4C}" presName="childTextArrow" presStyleLbl="fgAccFollowNode1" presStyleIdx="1" presStyleCnt="3">
        <dgm:presLayoutVars>
          <dgm:bulletEnabled val="1"/>
        </dgm:presLayoutVars>
      </dgm:prSet>
      <dgm:spPr/>
      <dgm:t>
        <a:bodyPr/>
        <a:lstStyle/>
        <a:p>
          <a:endParaRPr lang="es-ES"/>
        </a:p>
      </dgm:t>
    </dgm:pt>
    <dgm:pt modelId="{EC91A491-F57A-4573-A7D4-B95D82E32E9B}" type="pres">
      <dgm:prSet presAssocID="{A7F44722-DD74-4674-B472-3182A2F68C9C}" presName="childTextArrow" presStyleLbl="fgAccFollowNode1" presStyleIdx="2" presStyleCnt="3">
        <dgm:presLayoutVars>
          <dgm:bulletEnabled val="1"/>
        </dgm:presLayoutVars>
      </dgm:prSet>
      <dgm:spPr/>
      <dgm:t>
        <a:bodyPr/>
        <a:lstStyle/>
        <a:p>
          <a:endParaRPr lang="es-ES"/>
        </a:p>
      </dgm:t>
    </dgm:pt>
  </dgm:ptLst>
  <dgm:cxnLst>
    <dgm:cxn modelId="{9B93D2AC-5CA4-449C-8244-5183EFB4CDE8}" srcId="{15529264-AB4F-4BEE-895B-3415035B20C2}" destId="{6FB7653C-21C0-4E10-A82E-EC326E2B8A4C}" srcOrd="1" destOrd="0" parTransId="{0A6092CC-82E9-46A3-BCA8-D3534503AB33}" sibTransId="{F306E8DB-F12F-4A07-BCCE-40654E163D03}"/>
    <dgm:cxn modelId="{17097B61-A2FC-46B2-A2EA-A4CDA95A48ED}" srcId="{FCE23517-D14D-4E02-845F-FE7C4B024E6B}" destId="{15529264-AB4F-4BEE-895B-3415035B20C2}" srcOrd="0" destOrd="0" parTransId="{D4CCA952-FD11-460C-AFFE-A5BD6B388901}" sibTransId="{3C784D64-8729-4B0F-83AE-C6D104371E32}"/>
    <dgm:cxn modelId="{51190087-D56F-4F09-A92D-F3A7880E0009}" type="presOf" srcId="{FCE23517-D14D-4E02-845F-FE7C4B024E6B}" destId="{C366AB2F-BD9C-4CE1-B8FA-0E80E524B6C1}" srcOrd="0" destOrd="0" presId="urn:microsoft.com/office/officeart/2005/8/layout/process4"/>
    <dgm:cxn modelId="{B43727C5-D4C0-45B5-BD15-57B273323807}" type="presOf" srcId="{15529264-AB4F-4BEE-895B-3415035B20C2}" destId="{62B3E3DA-589B-42F6-A1FA-1E76504E7646}" srcOrd="0" destOrd="0" presId="urn:microsoft.com/office/officeart/2005/8/layout/process4"/>
    <dgm:cxn modelId="{F82B044B-C52A-4A84-BEF9-FC234F911DED}" type="presOf" srcId="{6FB7653C-21C0-4E10-A82E-EC326E2B8A4C}" destId="{C9E37C68-A38B-4119-87E4-FA20A5D4D6A5}" srcOrd="0" destOrd="0" presId="urn:microsoft.com/office/officeart/2005/8/layout/process4"/>
    <dgm:cxn modelId="{CABEAC0E-FFA9-4A1D-AA79-5A63DFAF8241}" srcId="{15529264-AB4F-4BEE-895B-3415035B20C2}" destId="{73CDC661-F1BA-41C6-9F5E-60390202F6D4}" srcOrd="0" destOrd="0" parTransId="{B7239E2F-2138-406C-BF6E-6E6C206801F4}" sibTransId="{726A058C-5829-495E-9348-85F697D883A7}"/>
    <dgm:cxn modelId="{7F439622-5963-4B9C-B20E-9567D721B25B}" type="presOf" srcId="{B00FF2A2-C3F5-4851-97AF-07253A388A1A}" destId="{1F8BB0C6-8F71-475D-A6B2-B27CC83EDA45}" srcOrd="0" destOrd="0" presId="urn:microsoft.com/office/officeart/2005/8/layout/process4"/>
    <dgm:cxn modelId="{5620D849-0C65-4F2D-8DB8-E40077508C7D}" srcId="{15529264-AB4F-4BEE-895B-3415035B20C2}" destId="{A7F44722-DD74-4674-B472-3182A2F68C9C}" srcOrd="2" destOrd="0" parTransId="{6065809A-450E-4651-9F9A-ECD7EC254815}" sibTransId="{CC790245-A71E-48AE-B28A-230BE7ED55BE}"/>
    <dgm:cxn modelId="{72525384-C7AD-41EB-BF14-DBFB8D460E5A}" srcId="{FCE23517-D14D-4E02-845F-FE7C4B024E6B}" destId="{74B41046-5118-40DB-88BD-CE92670AB2A4}" srcOrd="2" destOrd="0" parTransId="{284A2B96-4339-4A4D-81B8-867B4BDD6841}" sibTransId="{B00D2880-B339-4571-9BAD-C3E1C62BBB72}"/>
    <dgm:cxn modelId="{10B33BA3-D460-43B2-8ABB-5FF22DC7D496}" srcId="{FCE23517-D14D-4E02-845F-FE7C4B024E6B}" destId="{B00FF2A2-C3F5-4851-97AF-07253A388A1A}" srcOrd="1" destOrd="0" parTransId="{C1EFE82B-5D38-45BE-AB73-613EEC7BD76D}" sibTransId="{93EE5082-58BE-45D9-BCA7-7649355654A1}"/>
    <dgm:cxn modelId="{2F111FE9-6E83-42B2-8F19-111B0B08E988}" type="presOf" srcId="{15529264-AB4F-4BEE-895B-3415035B20C2}" destId="{8062D02F-94FD-4637-BEAD-2EC33EEC1A2C}" srcOrd="1" destOrd="0" presId="urn:microsoft.com/office/officeart/2005/8/layout/process4"/>
    <dgm:cxn modelId="{A6000A89-F149-414E-A543-BC33FB4B3260}" type="presOf" srcId="{73CDC661-F1BA-41C6-9F5E-60390202F6D4}" destId="{90A75026-CA7C-479F-95F5-D3126EDD1975}" srcOrd="0" destOrd="0" presId="urn:microsoft.com/office/officeart/2005/8/layout/process4"/>
    <dgm:cxn modelId="{89BE4B32-1A1F-442F-9126-2FC38D68B087}" type="presOf" srcId="{A7F44722-DD74-4674-B472-3182A2F68C9C}" destId="{EC91A491-F57A-4573-A7D4-B95D82E32E9B}" srcOrd="0" destOrd="0" presId="urn:microsoft.com/office/officeart/2005/8/layout/process4"/>
    <dgm:cxn modelId="{012A1E6E-0581-43FF-88AE-5D47B0364C82}" type="presOf" srcId="{74B41046-5118-40DB-88BD-CE92670AB2A4}" destId="{3B02EEBC-793E-4C91-BC06-35E026B0B74C}" srcOrd="0" destOrd="0" presId="urn:microsoft.com/office/officeart/2005/8/layout/process4"/>
    <dgm:cxn modelId="{44A5E804-0141-4F29-BAB7-C808DB47770B}" type="presParOf" srcId="{C366AB2F-BD9C-4CE1-B8FA-0E80E524B6C1}" destId="{FC15D0BB-06CA-4542-8314-B98548E180B9}" srcOrd="0" destOrd="0" presId="urn:microsoft.com/office/officeart/2005/8/layout/process4"/>
    <dgm:cxn modelId="{7239272A-C92E-41DB-991D-7223DF7D5895}" type="presParOf" srcId="{FC15D0BB-06CA-4542-8314-B98548E180B9}" destId="{3B02EEBC-793E-4C91-BC06-35E026B0B74C}" srcOrd="0" destOrd="0" presId="urn:microsoft.com/office/officeart/2005/8/layout/process4"/>
    <dgm:cxn modelId="{5725312D-29C1-4B15-B6B2-315B61D3D3B7}" type="presParOf" srcId="{C366AB2F-BD9C-4CE1-B8FA-0E80E524B6C1}" destId="{C73978DB-C962-45B3-953B-B958153F617E}" srcOrd="1" destOrd="0" presId="urn:microsoft.com/office/officeart/2005/8/layout/process4"/>
    <dgm:cxn modelId="{CDCFA67C-2DF1-4764-8FB1-AD4A096FA335}" type="presParOf" srcId="{C366AB2F-BD9C-4CE1-B8FA-0E80E524B6C1}" destId="{555E5456-B57C-401E-B6C6-0BAA79EE09A3}" srcOrd="2" destOrd="0" presId="urn:microsoft.com/office/officeart/2005/8/layout/process4"/>
    <dgm:cxn modelId="{EDD945B3-D3FC-4769-917D-FED77879A5E3}" type="presParOf" srcId="{555E5456-B57C-401E-B6C6-0BAA79EE09A3}" destId="{1F8BB0C6-8F71-475D-A6B2-B27CC83EDA45}" srcOrd="0" destOrd="0" presId="urn:microsoft.com/office/officeart/2005/8/layout/process4"/>
    <dgm:cxn modelId="{51CDF1F4-1929-41A9-B060-603C61D60BF1}" type="presParOf" srcId="{C366AB2F-BD9C-4CE1-B8FA-0E80E524B6C1}" destId="{DEC8EF4C-DF16-43C9-9A41-EEB75B7F9319}" srcOrd="3" destOrd="0" presId="urn:microsoft.com/office/officeart/2005/8/layout/process4"/>
    <dgm:cxn modelId="{5CBE187F-A9CD-4F0B-8A28-3A1A7D7211D7}" type="presParOf" srcId="{C366AB2F-BD9C-4CE1-B8FA-0E80E524B6C1}" destId="{092F37AA-1DFB-4508-BE36-98E8435968B0}" srcOrd="4" destOrd="0" presId="urn:microsoft.com/office/officeart/2005/8/layout/process4"/>
    <dgm:cxn modelId="{341E5098-D675-4C27-BE79-3CBEDA0784C7}" type="presParOf" srcId="{092F37AA-1DFB-4508-BE36-98E8435968B0}" destId="{62B3E3DA-589B-42F6-A1FA-1E76504E7646}" srcOrd="0" destOrd="0" presId="urn:microsoft.com/office/officeart/2005/8/layout/process4"/>
    <dgm:cxn modelId="{D86B8F62-B365-4CEC-B66A-7027139C2A02}" type="presParOf" srcId="{092F37AA-1DFB-4508-BE36-98E8435968B0}" destId="{8062D02F-94FD-4637-BEAD-2EC33EEC1A2C}" srcOrd="1" destOrd="0" presId="urn:microsoft.com/office/officeart/2005/8/layout/process4"/>
    <dgm:cxn modelId="{00033198-879B-4EB1-ACED-568F74E423C3}" type="presParOf" srcId="{092F37AA-1DFB-4508-BE36-98E8435968B0}" destId="{7DE4DB7C-3746-41CA-A21F-233EEDB95180}" srcOrd="2" destOrd="0" presId="urn:microsoft.com/office/officeart/2005/8/layout/process4"/>
    <dgm:cxn modelId="{EEDBF44B-7840-4FD5-9A57-75B5BA992D51}" type="presParOf" srcId="{7DE4DB7C-3746-41CA-A21F-233EEDB95180}" destId="{90A75026-CA7C-479F-95F5-D3126EDD1975}" srcOrd="0" destOrd="0" presId="urn:microsoft.com/office/officeart/2005/8/layout/process4"/>
    <dgm:cxn modelId="{47914D58-10F6-42A3-80D2-1914BDCD4218}" type="presParOf" srcId="{7DE4DB7C-3746-41CA-A21F-233EEDB95180}" destId="{C9E37C68-A38B-4119-87E4-FA20A5D4D6A5}" srcOrd="1" destOrd="0" presId="urn:microsoft.com/office/officeart/2005/8/layout/process4"/>
    <dgm:cxn modelId="{9CC39DAC-79F2-419B-B846-AD56073B2617}" type="presParOf" srcId="{7DE4DB7C-3746-41CA-A21F-233EEDB95180}" destId="{EC91A491-F57A-4573-A7D4-B95D82E32E9B}"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CE45841-2421-4D76-AEE9-61B819129E75}"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
        </a:p>
      </dgm:t>
    </dgm:pt>
    <dgm:pt modelId="{BA8D150D-72F6-4256-A6FF-8ADBB1F9D72E}">
      <dgm:prSet/>
      <dgm:spPr/>
      <dgm:t>
        <a:bodyPr/>
        <a:lstStyle/>
        <a:p>
          <a:pPr rtl="0"/>
          <a:r>
            <a:rPr lang="es-ES" dirty="0" smtClean="0"/>
            <a:t>Aplicaciones:</a:t>
          </a:r>
          <a:endParaRPr lang="es-ES" dirty="0"/>
        </a:p>
      </dgm:t>
    </dgm:pt>
    <dgm:pt modelId="{E341B276-1F7A-4CA8-914F-8FE67AD4BA46}" type="parTrans" cxnId="{8008AFC8-F023-4494-ADEF-52ADC214EED0}">
      <dgm:prSet/>
      <dgm:spPr/>
      <dgm:t>
        <a:bodyPr/>
        <a:lstStyle/>
        <a:p>
          <a:endParaRPr lang="es-ES"/>
        </a:p>
      </dgm:t>
    </dgm:pt>
    <dgm:pt modelId="{702D71C8-A0A7-444B-A944-6DC5BC940592}" type="sibTrans" cxnId="{8008AFC8-F023-4494-ADEF-52ADC214EED0}">
      <dgm:prSet/>
      <dgm:spPr/>
      <dgm:t>
        <a:bodyPr/>
        <a:lstStyle/>
        <a:p>
          <a:endParaRPr lang="es-ES"/>
        </a:p>
      </dgm:t>
    </dgm:pt>
    <dgm:pt modelId="{7C49378D-DE52-4ABC-A8CA-58D0C341AFC1}">
      <dgm:prSet/>
      <dgm:spPr/>
      <dgm:t>
        <a:bodyPr/>
        <a:lstStyle/>
        <a:p>
          <a:pPr rtl="0"/>
          <a:r>
            <a:rPr lang="es-ES_tradnl" dirty="0" smtClean="0"/>
            <a:t>Sistemas de asistencia a la conducción</a:t>
          </a:r>
          <a:endParaRPr lang="es-ES" dirty="0"/>
        </a:p>
      </dgm:t>
    </dgm:pt>
    <dgm:pt modelId="{863850F0-DB8A-44EA-82FD-E85FF208CD58}" type="parTrans" cxnId="{6DE67B30-9474-4D2D-A326-CFC994AF39CC}">
      <dgm:prSet/>
      <dgm:spPr/>
      <dgm:t>
        <a:bodyPr/>
        <a:lstStyle/>
        <a:p>
          <a:endParaRPr lang="es-ES"/>
        </a:p>
      </dgm:t>
    </dgm:pt>
    <dgm:pt modelId="{217A97EA-FB7B-4FD0-92C0-36A73C4F1FC3}" type="sibTrans" cxnId="{6DE67B30-9474-4D2D-A326-CFC994AF39CC}">
      <dgm:prSet/>
      <dgm:spPr/>
      <dgm:t>
        <a:bodyPr/>
        <a:lstStyle/>
        <a:p>
          <a:endParaRPr lang="es-ES"/>
        </a:p>
      </dgm:t>
    </dgm:pt>
    <dgm:pt modelId="{5E0CD64B-9019-4B9A-BA46-64CF3C4DADFC}">
      <dgm:prSet/>
      <dgm:spPr/>
      <dgm:t>
        <a:bodyPr/>
        <a:lstStyle/>
        <a:p>
          <a:r>
            <a:rPr lang="es-ES_tradnl" dirty="0" smtClean="0"/>
            <a:t>Control de motores industriales, redes industriales y visión de máquinas</a:t>
          </a:r>
          <a:endParaRPr lang="es-ES" dirty="0"/>
        </a:p>
      </dgm:t>
    </dgm:pt>
    <dgm:pt modelId="{10EA321D-09DA-481E-9534-8F2E5132A063}" type="parTrans" cxnId="{C0FBC090-BB10-4470-AC2C-D3F1888D722D}">
      <dgm:prSet/>
      <dgm:spPr/>
      <dgm:t>
        <a:bodyPr/>
        <a:lstStyle/>
        <a:p>
          <a:endParaRPr lang="es-ES"/>
        </a:p>
      </dgm:t>
    </dgm:pt>
    <dgm:pt modelId="{8D2FF92F-E1DC-4AE2-A580-530C79ACCB15}" type="sibTrans" cxnId="{C0FBC090-BB10-4470-AC2C-D3F1888D722D}">
      <dgm:prSet/>
      <dgm:spPr/>
      <dgm:t>
        <a:bodyPr/>
        <a:lstStyle/>
        <a:p>
          <a:endParaRPr lang="es-ES"/>
        </a:p>
      </dgm:t>
    </dgm:pt>
    <dgm:pt modelId="{9229DC2C-DF37-4D93-B135-56D8328689B1}">
      <dgm:prSet/>
      <dgm:spPr/>
      <dgm:t>
        <a:bodyPr/>
        <a:lstStyle/>
        <a:p>
          <a:r>
            <a:rPr lang="es-ES_tradnl" dirty="0" smtClean="0"/>
            <a:t>Radio LTE</a:t>
          </a:r>
          <a:endParaRPr lang="es-ES" dirty="0"/>
        </a:p>
      </dgm:t>
    </dgm:pt>
    <dgm:pt modelId="{169DB138-5949-46F8-8B08-A3EEBDA1C48A}" type="parTrans" cxnId="{E3AF6A57-041B-4DDB-ADE9-B34E2F247B90}">
      <dgm:prSet/>
      <dgm:spPr/>
      <dgm:t>
        <a:bodyPr/>
        <a:lstStyle/>
        <a:p>
          <a:endParaRPr lang="es-ES"/>
        </a:p>
      </dgm:t>
    </dgm:pt>
    <dgm:pt modelId="{A73FB246-8BAF-4CF8-8E69-A4D902B8BD5D}" type="sibTrans" cxnId="{E3AF6A57-041B-4DDB-ADE9-B34E2F247B90}">
      <dgm:prSet/>
      <dgm:spPr/>
      <dgm:t>
        <a:bodyPr/>
        <a:lstStyle/>
        <a:p>
          <a:endParaRPr lang="es-ES"/>
        </a:p>
      </dgm:t>
    </dgm:pt>
    <dgm:pt modelId="{E214CFC1-A16C-4127-AC24-FA92FF6301DD}">
      <dgm:prSet/>
      <dgm:spPr/>
      <dgm:t>
        <a:bodyPr/>
        <a:lstStyle/>
        <a:p>
          <a:r>
            <a:rPr lang="es-ES_tradnl" dirty="0" smtClean="0"/>
            <a:t>Diagnóstico e imagen médica</a:t>
          </a:r>
          <a:endParaRPr lang="es-ES" dirty="0"/>
        </a:p>
      </dgm:t>
    </dgm:pt>
    <dgm:pt modelId="{108DC77C-08CD-42C8-9EA9-AFA6166FD081}" type="parTrans" cxnId="{F9FDDB6D-0723-426E-A780-A501CF2512D2}">
      <dgm:prSet/>
      <dgm:spPr/>
      <dgm:t>
        <a:bodyPr/>
        <a:lstStyle/>
        <a:p>
          <a:endParaRPr lang="es-ES"/>
        </a:p>
      </dgm:t>
    </dgm:pt>
    <dgm:pt modelId="{23AFD96C-A897-437D-B7A0-911C1624708F}" type="sibTrans" cxnId="{F9FDDB6D-0723-426E-A780-A501CF2512D2}">
      <dgm:prSet/>
      <dgm:spPr/>
      <dgm:t>
        <a:bodyPr/>
        <a:lstStyle/>
        <a:p>
          <a:endParaRPr lang="es-ES"/>
        </a:p>
      </dgm:t>
    </dgm:pt>
    <dgm:pt modelId="{D6BDC95C-D5CA-4745-898E-8ECF3C5BC702}">
      <dgm:prSet/>
      <dgm:spPr/>
      <dgm:t>
        <a:bodyPr/>
        <a:lstStyle/>
        <a:p>
          <a:r>
            <a:rPr lang="es-ES_tradnl" dirty="0" smtClean="0"/>
            <a:t>Vídeo y cámaras</a:t>
          </a:r>
          <a:endParaRPr lang="es-ES" dirty="0"/>
        </a:p>
      </dgm:t>
    </dgm:pt>
    <dgm:pt modelId="{A2B47502-D3BD-4267-B5F2-688B976F9759}" type="parTrans" cxnId="{D7D0E7D1-B02D-41EF-8168-416E97717EAB}">
      <dgm:prSet/>
      <dgm:spPr/>
      <dgm:t>
        <a:bodyPr/>
        <a:lstStyle/>
        <a:p>
          <a:endParaRPr lang="es-ES"/>
        </a:p>
      </dgm:t>
    </dgm:pt>
    <dgm:pt modelId="{80BE6BB3-6641-4903-A9DA-B732B7E1FB13}" type="sibTrans" cxnId="{D7D0E7D1-B02D-41EF-8168-416E97717EAB}">
      <dgm:prSet/>
      <dgm:spPr/>
      <dgm:t>
        <a:bodyPr/>
        <a:lstStyle/>
        <a:p>
          <a:endParaRPr lang="es-ES"/>
        </a:p>
      </dgm:t>
    </dgm:pt>
    <dgm:pt modelId="{BCB41A0F-42FA-4409-8BD2-A997B80C5325}" type="pres">
      <dgm:prSet presAssocID="{DCE45841-2421-4D76-AEE9-61B819129E75}" presName="linear" presStyleCnt="0">
        <dgm:presLayoutVars>
          <dgm:animLvl val="lvl"/>
          <dgm:resizeHandles val="exact"/>
        </dgm:presLayoutVars>
      </dgm:prSet>
      <dgm:spPr/>
      <dgm:t>
        <a:bodyPr/>
        <a:lstStyle/>
        <a:p>
          <a:endParaRPr lang="es-ES"/>
        </a:p>
      </dgm:t>
    </dgm:pt>
    <dgm:pt modelId="{9B4F062A-F679-4493-ADB5-287C730D54B6}" type="pres">
      <dgm:prSet presAssocID="{BA8D150D-72F6-4256-A6FF-8ADBB1F9D72E}" presName="parentText" presStyleLbl="node1" presStyleIdx="0" presStyleCnt="1">
        <dgm:presLayoutVars>
          <dgm:chMax val="0"/>
          <dgm:bulletEnabled val="1"/>
        </dgm:presLayoutVars>
      </dgm:prSet>
      <dgm:spPr/>
      <dgm:t>
        <a:bodyPr/>
        <a:lstStyle/>
        <a:p>
          <a:endParaRPr lang="es-ES"/>
        </a:p>
      </dgm:t>
    </dgm:pt>
    <dgm:pt modelId="{66E7FA08-3116-4E83-A52B-7D4A345970E9}" type="pres">
      <dgm:prSet presAssocID="{BA8D150D-72F6-4256-A6FF-8ADBB1F9D72E}" presName="childText" presStyleLbl="revTx" presStyleIdx="0" presStyleCnt="1">
        <dgm:presLayoutVars>
          <dgm:bulletEnabled val="1"/>
        </dgm:presLayoutVars>
      </dgm:prSet>
      <dgm:spPr/>
      <dgm:t>
        <a:bodyPr/>
        <a:lstStyle/>
        <a:p>
          <a:endParaRPr lang="es-ES"/>
        </a:p>
      </dgm:t>
    </dgm:pt>
  </dgm:ptLst>
  <dgm:cxnLst>
    <dgm:cxn modelId="{E3AF6A57-041B-4DDB-ADE9-B34E2F247B90}" srcId="{BA8D150D-72F6-4256-A6FF-8ADBB1F9D72E}" destId="{9229DC2C-DF37-4D93-B135-56D8328689B1}" srcOrd="2" destOrd="0" parTransId="{169DB138-5949-46F8-8B08-A3EEBDA1C48A}" sibTransId="{A73FB246-8BAF-4CF8-8E69-A4D902B8BD5D}"/>
    <dgm:cxn modelId="{196B4CA7-DB31-436F-AD13-5E62F6D8FADA}" type="presOf" srcId="{5E0CD64B-9019-4B9A-BA46-64CF3C4DADFC}" destId="{66E7FA08-3116-4E83-A52B-7D4A345970E9}" srcOrd="0" destOrd="1" presId="urn:microsoft.com/office/officeart/2005/8/layout/vList2"/>
    <dgm:cxn modelId="{B330D080-67D2-4BA2-B808-9A5CCFDF5DAF}" type="presOf" srcId="{D6BDC95C-D5CA-4745-898E-8ECF3C5BC702}" destId="{66E7FA08-3116-4E83-A52B-7D4A345970E9}" srcOrd="0" destOrd="4" presId="urn:microsoft.com/office/officeart/2005/8/layout/vList2"/>
    <dgm:cxn modelId="{2582722F-99A6-4F9A-9629-3A158A620612}" type="presOf" srcId="{DCE45841-2421-4D76-AEE9-61B819129E75}" destId="{BCB41A0F-42FA-4409-8BD2-A997B80C5325}" srcOrd="0" destOrd="0" presId="urn:microsoft.com/office/officeart/2005/8/layout/vList2"/>
    <dgm:cxn modelId="{0A97C02F-3EE3-49F1-B6C4-40D090CD30FB}" type="presOf" srcId="{BA8D150D-72F6-4256-A6FF-8ADBB1F9D72E}" destId="{9B4F062A-F679-4493-ADB5-287C730D54B6}" srcOrd="0" destOrd="0" presId="urn:microsoft.com/office/officeart/2005/8/layout/vList2"/>
    <dgm:cxn modelId="{A065C287-70F6-4130-8486-EA06D2886B7A}" type="presOf" srcId="{9229DC2C-DF37-4D93-B135-56D8328689B1}" destId="{66E7FA08-3116-4E83-A52B-7D4A345970E9}" srcOrd="0" destOrd="2" presId="urn:microsoft.com/office/officeart/2005/8/layout/vList2"/>
    <dgm:cxn modelId="{C0FBC090-BB10-4470-AC2C-D3F1888D722D}" srcId="{BA8D150D-72F6-4256-A6FF-8ADBB1F9D72E}" destId="{5E0CD64B-9019-4B9A-BA46-64CF3C4DADFC}" srcOrd="1" destOrd="0" parTransId="{10EA321D-09DA-481E-9534-8F2E5132A063}" sibTransId="{8D2FF92F-E1DC-4AE2-A580-530C79ACCB15}"/>
    <dgm:cxn modelId="{45279711-2F19-4552-B4DB-25CE21F92E71}" type="presOf" srcId="{7C49378D-DE52-4ABC-A8CA-58D0C341AFC1}" destId="{66E7FA08-3116-4E83-A52B-7D4A345970E9}" srcOrd="0" destOrd="0" presId="urn:microsoft.com/office/officeart/2005/8/layout/vList2"/>
    <dgm:cxn modelId="{F9FDDB6D-0723-426E-A780-A501CF2512D2}" srcId="{BA8D150D-72F6-4256-A6FF-8ADBB1F9D72E}" destId="{E214CFC1-A16C-4127-AC24-FA92FF6301DD}" srcOrd="3" destOrd="0" parTransId="{108DC77C-08CD-42C8-9EA9-AFA6166FD081}" sibTransId="{23AFD96C-A897-437D-B7A0-911C1624708F}"/>
    <dgm:cxn modelId="{8008AFC8-F023-4494-ADEF-52ADC214EED0}" srcId="{DCE45841-2421-4D76-AEE9-61B819129E75}" destId="{BA8D150D-72F6-4256-A6FF-8ADBB1F9D72E}" srcOrd="0" destOrd="0" parTransId="{E341B276-1F7A-4CA8-914F-8FE67AD4BA46}" sibTransId="{702D71C8-A0A7-444B-A944-6DC5BC940592}"/>
    <dgm:cxn modelId="{6DE67B30-9474-4D2D-A326-CFC994AF39CC}" srcId="{BA8D150D-72F6-4256-A6FF-8ADBB1F9D72E}" destId="{7C49378D-DE52-4ABC-A8CA-58D0C341AFC1}" srcOrd="0" destOrd="0" parTransId="{863850F0-DB8A-44EA-82FD-E85FF208CD58}" sibTransId="{217A97EA-FB7B-4FD0-92C0-36A73C4F1FC3}"/>
    <dgm:cxn modelId="{361DC97E-3569-4B20-9D82-3C37DB0BD2D8}" type="presOf" srcId="{E214CFC1-A16C-4127-AC24-FA92FF6301DD}" destId="{66E7FA08-3116-4E83-A52B-7D4A345970E9}" srcOrd="0" destOrd="3" presId="urn:microsoft.com/office/officeart/2005/8/layout/vList2"/>
    <dgm:cxn modelId="{D7D0E7D1-B02D-41EF-8168-416E97717EAB}" srcId="{BA8D150D-72F6-4256-A6FF-8ADBB1F9D72E}" destId="{D6BDC95C-D5CA-4745-898E-8ECF3C5BC702}" srcOrd="4" destOrd="0" parTransId="{A2B47502-D3BD-4267-B5F2-688B976F9759}" sibTransId="{80BE6BB3-6641-4903-A9DA-B732B7E1FB13}"/>
    <dgm:cxn modelId="{21234DFA-0CAB-4FF5-B727-7FDE6B2211DF}" type="presParOf" srcId="{BCB41A0F-42FA-4409-8BD2-A997B80C5325}" destId="{9B4F062A-F679-4493-ADB5-287C730D54B6}" srcOrd="0" destOrd="0" presId="urn:microsoft.com/office/officeart/2005/8/layout/vList2"/>
    <dgm:cxn modelId="{500F28A7-6559-46FF-A65B-9293156485D9}" type="presParOf" srcId="{BCB41A0F-42FA-4409-8BD2-A997B80C5325}" destId="{66E7FA08-3116-4E83-A52B-7D4A345970E9}"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6D037A2-1B11-4EA6-B23B-BF975D6DFDF6}"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s-ES"/>
        </a:p>
      </dgm:t>
    </dgm:pt>
    <dgm:pt modelId="{95D115B9-1847-4C9C-95A2-0EFFA96A41F4}">
      <dgm:prSet phldrT="[Texto]"/>
      <dgm:spPr/>
      <dgm:t>
        <a:bodyPr/>
        <a:lstStyle/>
        <a:p>
          <a:r>
            <a:rPr lang="es-ES" dirty="0" smtClean="0"/>
            <a:t>PS</a:t>
          </a:r>
          <a:endParaRPr lang="es-ES" dirty="0"/>
        </a:p>
      </dgm:t>
    </dgm:pt>
    <dgm:pt modelId="{F17B0797-EDC8-4014-AA29-3FBAC5DF2D56}" type="parTrans" cxnId="{4C0AF8E4-36F2-4F29-8D6F-77770834B04E}">
      <dgm:prSet/>
      <dgm:spPr/>
      <dgm:t>
        <a:bodyPr/>
        <a:lstStyle/>
        <a:p>
          <a:endParaRPr lang="es-ES"/>
        </a:p>
      </dgm:t>
    </dgm:pt>
    <dgm:pt modelId="{4D000019-B621-4EC2-891F-941077FCDCEE}" type="sibTrans" cxnId="{4C0AF8E4-36F2-4F29-8D6F-77770834B04E}">
      <dgm:prSet/>
      <dgm:spPr/>
      <dgm:t>
        <a:bodyPr/>
        <a:lstStyle/>
        <a:p>
          <a:endParaRPr lang="es-ES"/>
        </a:p>
      </dgm:t>
    </dgm:pt>
    <dgm:pt modelId="{9E78C926-149F-4075-B23B-8429A5654755}">
      <dgm:prSet phldrT="[Texto]"/>
      <dgm:spPr/>
      <dgm:t>
        <a:bodyPr/>
        <a:lstStyle/>
        <a:p>
          <a:r>
            <a:rPr lang="es-ES" dirty="0" smtClean="0"/>
            <a:t>Dual ARM® </a:t>
          </a:r>
          <a:r>
            <a:rPr lang="es-ES" dirty="0" err="1" smtClean="0"/>
            <a:t>Cortex</a:t>
          </a:r>
          <a:r>
            <a:rPr lang="es-ES" dirty="0" smtClean="0"/>
            <a:t>™-A9 </a:t>
          </a:r>
          <a:r>
            <a:rPr lang="es-ES" dirty="0" err="1" smtClean="0"/>
            <a:t>MPCore</a:t>
          </a:r>
          <a:r>
            <a:rPr lang="es-ES" dirty="0" smtClean="0"/>
            <a:t>™ hasta 866 MHz</a:t>
          </a:r>
          <a:endParaRPr lang="es-ES" dirty="0"/>
        </a:p>
      </dgm:t>
    </dgm:pt>
    <dgm:pt modelId="{7CDB457C-EC2D-4D76-91F7-718737CA1E58}" type="parTrans" cxnId="{A2ABD847-8442-49F2-AC4A-A1FBDA76BD97}">
      <dgm:prSet/>
      <dgm:spPr/>
      <dgm:t>
        <a:bodyPr/>
        <a:lstStyle/>
        <a:p>
          <a:endParaRPr lang="es-ES"/>
        </a:p>
      </dgm:t>
    </dgm:pt>
    <dgm:pt modelId="{5DB6226E-7FDE-4CA5-901E-34050E593AB7}" type="sibTrans" cxnId="{A2ABD847-8442-49F2-AC4A-A1FBDA76BD97}">
      <dgm:prSet/>
      <dgm:spPr/>
      <dgm:t>
        <a:bodyPr/>
        <a:lstStyle/>
        <a:p>
          <a:endParaRPr lang="es-ES"/>
        </a:p>
      </dgm:t>
    </dgm:pt>
    <dgm:pt modelId="{56496899-004C-4202-A195-CE23E053A3F3}">
      <dgm:prSet phldrT="[Texto]"/>
      <dgm:spPr/>
      <dgm:t>
        <a:bodyPr/>
        <a:lstStyle/>
        <a:p>
          <a:r>
            <a:rPr lang="es-ES" dirty="0" smtClean="0"/>
            <a:t>PL</a:t>
          </a:r>
          <a:endParaRPr lang="es-ES" dirty="0"/>
        </a:p>
      </dgm:t>
    </dgm:pt>
    <dgm:pt modelId="{875E59B2-7A88-4093-A113-8BFB5E32DAB8}" type="parTrans" cxnId="{8D687DCC-DEE3-48F3-AAF8-DF7095B39369}">
      <dgm:prSet/>
      <dgm:spPr/>
      <dgm:t>
        <a:bodyPr/>
        <a:lstStyle/>
        <a:p>
          <a:endParaRPr lang="es-ES"/>
        </a:p>
      </dgm:t>
    </dgm:pt>
    <dgm:pt modelId="{74C39D0C-78AC-4429-AAB5-55B30B03DFB2}" type="sibTrans" cxnId="{8D687DCC-DEE3-48F3-AAF8-DF7095B39369}">
      <dgm:prSet/>
      <dgm:spPr/>
      <dgm:t>
        <a:bodyPr/>
        <a:lstStyle/>
        <a:p>
          <a:endParaRPr lang="es-ES"/>
        </a:p>
      </dgm:t>
    </dgm:pt>
    <dgm:pt modelId="{488C625E-ADB0-459E-B961-A463CF24CA82}">
      <dgm:prSet phldrT="[Texto]"/>
      <dgm:spPr/>
      <dgm:t>
        <a:bodyPr/>
        <a:lstStyle/>
        <a:p>
          <a:r>
            <a:rPr lang="es-ES" b="0" dirty="0" smtClean="0"/>
            <a:t>Artix-7 FPGA</a:t>
          </a:r>
          <a:endParaRPr lang="es-ES" b="0" dirty="0"/>
        </a:p>
      </dgm:t>
    </dgm:pt>
    <dgm:pt modelId="{05D2871E-F026-40ED-85E0-777F5910E2B8}" type="parTrans" cxnId="{EF81AB6A-26CD-4DD8-903E-1D33226F406E}">
      <dgm:prSet/>
      <dgm:spPr/>
      <dgm:t>
        <a:bodyPr/>
        <a:lstStyle/>
        <a:p>
          <a:endParaRPr lang="es-ES"/>
        </a:p>
      </dgm:t>
    </dgm:pt>
    <dgm:pt modelId="{9A0EC271-492C-4E38-9AF0-F353956A22FE}" type="sibTrans" cxnId="{EF81AB6A-26CD-4DD8-903E-1D33226F406E}">
      <dgm:prSet/>
      <dgm:spPr/>
      <dgm:t>
        <a:bodyPr/>
        <a:lstStyle/>
        <a:p>
          <a:endParaRPr lang="es-ES"/>
        </a:p>
      </dgm:t>
    </dgm:pt>
    <dgm:pt modelId="{B238550E-4EEB-4D49-855A-98E4C4F1D0A2}">
      <dgm:prSet phldrT="[Texto]"/>
      <dgm:spPr/>
      <dgm:t>
        <a:bodyPr/>
        <a:lstStyle/>
        <a:p>
          <a:r>
            <a:rPr lang="es-ES" dirty="0" smtClean="0"/>
            <a:t>Cache L1 32 KB instrucciones, 32 KB datos</a:t>
          </a:r>
        </a:p>
        <a:p>
          <a:r>
            <a:rPr lang="es-ES" dirty="0" smtClean="0"/>
            <a:t>Caché L2 512 KB</a:t>
          </a:r>
          <a:endParaRPr lang="es-ES" dirty="0"/>
        </a:p>
      </dgm:t>
    </dgm:pt>
    <dgm:pt modelId="{6725739F-6DCE-4C5F-B2F2-DDF5D8CA65FB}" type="parTrans" cxnId="{F58F4555-0A0E-4481-974C-1A32CACF3A1B}">
      <dgm:prSet/>
      <dgm:spPr/>
      <dgm:t>
        <a:bodyPr/>
        <a:lstStyle/>
        <a:p>
          <a:endParaRPr lang="es-ES"/>
        </a:p>
      </dgm:t>
    </dgm:pt>
    <dgm:pt modelId="{91A533C3-C293-4DB8-BF3D-16C35284A532}" type="sibTrans" cxnId="{F58F4555-0A0E-4481-974C-1A32CACF3A1B}">
      <dgm:prSet/>
      <dgm:spPr/>
      <dgm:t>
        <a:bodyPr/>
        <a:lstStyle/>
        <a:p>
          <a:endParaRPr lang="es-ES"/>
        </a:p>
      </dgm:t>
    </dgm:pt>
    <dgm:pt modelId="{7EA74E01-EAB1-4C21-BDF9-71717F2BBCB4}">
      <dgm:prSet phldrT="[Texto]"/>
      <dgm:spPr/>
      <dgm:t>
        <a:bodyPr/>
        <a:lstStyle/>
        <a:p>
          <a:r>
            <a:rPr lang="es-ES" dirty="0" smtClean="0"/>
            <a:t>Memoria externa  DDR3, DDR3L, DDR2, LPDDR2</a:t>
          </a:r>
          <a:endParaRPr lang="es-ES" dirty="0"/>
        </a:p>
      </dgm:t>
    </dgm:pt>
    <dgm:pt modelId="{C682510F-4DAD-4B19-B4AD-010A301E6C10}" type="parTrans" cxnId="{CA980978-ED62-416A-AF35-9AC504EF3A94}">
      <dgm:prSet/>
      <dgm:spPr/>
      <dgm:t>
        <a:bodyPr/>
        <a:lstStyle/>
        <a:p>
          <a:endParaRPr lang="es-ES"/>
        </a:p>
      </dgm:t>
    </dgm:pt>
    <dgm:pt modelId="{5476A688-724B-4DAB-ABC4-447243A51FEF}" type="sibTrans" cxnId="{CA980978-ED62-416A-AF35-9AC504EF3A94}">
      <dgm:prSet/>
      <dgm:spPr/>
      <dgm:t>
        <a:bodyPr/>
        <a:lstStyle/>
        <a:p>
          <a:endParaRPr lang="es-ES"/>
        </a:p>
      </dgm:t>
    </dgm:pt>
    <dgm:pt modelId="{810BAC58-0A4F-4D5C-B8E4-2E4A9C75981D}">
      <dgm:prSet phldrT="[Texto]"/>
      <dgm:spPr/>
      <dgm:t>
        <a:bodyPr/>
        <a:lstStyle/>
        <a:p>
          <a:r>
            <a:rPr lang="es-ES" dirty="0" smtClean="0"/>
            <a:t>Memoria estática 2x </a:t>
          </a:r>
          <a:r>
            <a:rPr lang="es-ES" dirty="0" err="1" smtClean="0"/>
            <a:t>Quad</a:t>
          </a:r>
          <a:r>
            <a:rPr lang="es-ES" dirty="0" smtClean="0"/>
            <a:t>-SPI, NAND, NOR</a:t>
          </a:r>
          <a:endParaRPr lang="es-ES" dirty="0"/>
        </a:p>
      </dgm:t>
    </dgm:pt>
    <dgm:pt modelId="{1F419570-844D-4CDC-A315-70B1BA5C9130}" type="parTrans" cxnId="{01660B82-0358-42BD-B8B4-A8F9AB2B48DC}">
      <dgm:prSet/>
      <dgm:spPr/>
      <dgm:t>
        <a:bodyPr/>
        <a:lstStyle/>
        <a:p>
          <a:endParaRPr lang="es-ES"/>
        </a:p>
      </dgm:t>
    </dgm:pt>
    <dgm:pt modelId="{65C73509-0A36-47BD-B8AE-8B63103626A9}" type="sibTrans" cxnId="{01660B82-0358-42BD-B8B4-A8F9AB2B48DC}">
      <dgm:prSet/>
      <dgm:spPr/>
      <dgm:t>
        <a:bodyPr/>
        <a:lstStyle/>
        <a:p>
          <a:endParaRPr lang="es-ES"/>
        </a:p>
      </dgm:t>
    </dgm:pt>
    <dgm:pt modelId="{20225EDC-531C-4BB2-BCA6-8EDEB80ABD54}">
      <dgm:prSet phldrT="[Texto]"/>
      <dgm:spPr/>
      <dgm:t>
        <a:bodyPr/>
        <a:lstStyle/>
        <a:p>
          <a:r>
            <a:rPr lang="es-ES" dirty="0" smtClean="0"/>
            <a:t>USB 2.0, Gigabit Ethernet, SD, UART, CAN, I2C, SPI, GPIO</a:t>
          </a:r>
          <a:endParaRPr lang="es-ES" dirty="0"/>
        </a:p>
      </dgm:t>
    </dgm:pt>
    <dgm:pt modelId="{0AE53207-1E1E-402E-8872-E3A5DA41B45B}" type="parTrans" cxnId="{49518FEB-1BA3-49A6-A07A-7879A518CA4A}">
      <dgm:prSet/>
      <dgm:spPr/>
      <dgm:t>
        <a:bodyPr/>
        <a:lstStyle/>
        <a:p>
          <a:endParaRPr lang="es-ES"/>
        </a:p>
      </dgm:t>
    </dgm:pt>
    <dgm:pt modelId="{A899859B-E600-40C6-AF6B-6EE55EB919A7}" type="sibTrans" cxnId="{49518FEB-1BA3-49A6-A07A-7879A518CA4A}">
      <dgm:prSet/>
      <dgm:spPr/>
      <dgm:t>
        <a:bodyPr/>
        <a:lstStyle/>
        <a:p>
          <a:endParaRPr lang="es-ES"/>
        </a:p>
      </dgm:t>
    </dgm:pt>
    <dgm:pt modelId="{2D947816-638F-498C-993F-BE13350B572B}">
      <dgm:prSet/>
      <dgm:spPr/>
      <dgm:t>
        <a:bodyPr/>
        <a:lstStyle/>
        <a:p>
          <a:r>
            <a:rPr lang="es-ES" b="0" dirty="0" smtClean="0"/>
            <a:t>85K Celdas de lógica programable</a:t>
          </a:r>
          <a:endParaRPr lang="es-ES" b="0" dirty="0"/>
        </a:p>
      </dgm:t>
    </dgm:pt>
    <dgm:pt modelId="{CC81C9DC-FCBC-423D-A955-E66F67CF0FD8}" type="parTrans" cxnId="{55E196A0-BE14-483C-9637-A4769FCB82BD}">
      <dgm:prSet/>
      <dgm:spPr/>
      <dgm:t>
        <a:bodyPr/>
        <a:lstStyle/>
        <a:p>
          <a:endParaRPr lang="es-ES"/>
        </a:p>
      </dgm:t>
    </dgm:pt>
    <dgm:pt modelId="{C555E1D5-818A-4D63-8D24-C633B735AE2F}" type="sibTrans" cxnId="{55E196A0-BE14-483C-9637-A4769FCB82BD}">
      <dgm:prSet/>
      <dgm:spPr/>
      <dgm:t>
        <a:bodyPr/>
        <a:lstStyle/>
        <a:p>
          <a:endParaRPr lang="es-ES"/>
        </a:p>
      </dgm:t>
    </dgm:pt>
    <dgm:pt modelId="{4CCFA9BF-3E25-47FD-B55F-4953E89037B2}">
      <dgm:prSet/>
      <dgm:spPr/>
      <dgm:t>
        <a:bodyPr/>
        <a:lstStyle/>
        <a:p>
          <a:r>
            <a:rPr lang="es-ES" b="0" dirty="0" smtClean="0"/>
            <a:t>53.200 </a:t>
          </a:r>
          <a:r>
            <a:rPr lang="es-ES" b="0" dirty="0" err="1" smtClean="0"/>
            <a:t>LUTs</a:t>
          </a:r>
          <a:endParaRPr lang="es-ES" b="0" dirty="0"/>
        </a:p>
      </dgm:t>
    </dgm:pt>
    <dgm:pt modelId="{5D9528FC-349F-4CA4-9D4D-86F03D16A9D0}" type="parTrans" cxnId="{20D8ED01-CB87-4A3F-804F-B1FAD4202D5C}">
      <dgm:prSet/>
      <dgm:spPr/>
      <dgm:t>
        <a:bodyPr/>
        <a:lstStyle/>
        <a:p>
          <a:endParaRPr lang="es-ES"/>
        </a:p>
      </dgm:t>
    </dgm:pt>
    <dgm:pt modelId="{8D320A96-2349-425B-8D12-A378CC005FD5}" type="sibTrans" cxnId="{20D8ED01-CB87-4A3F-804F-B1FAD4202D5C}">
      <dgm:prSet/>
      <dgm:spPr/>
      <dgm:t>
        <a:bodyPr/>
        <a:lstStyle/>
        <a:p>
          <a:endParaRPr lang="es-ES"/>
        </a:p>
      </dgm:t>
    </dgm:pt>
    <dgm:pt modelId="{90C67FFB-899E-4493-B67B-9978F303D3D6}">
      <dgm:prSet/>
      <dgm:spPr/>
      <dgm:t>
        <a:bodyPr/>
        <a:lstStyle/>
        <a:p>
          <a:r>
            <a:rPr lang="es-ES" b="0" dirty="0" smtClean="0"/>
            <a:t>106.400 </a:t>
          </a:r>
          <a:r>
            <a:rPr lang="es-ES" b="0" dirty="0" err="1" smtClean="0"/>
            <a:t>Biestables</a:t>
          </a:r>
          <a:endParaRPr lang="es-ES" b="0" dirty="0"/>
        </a:p>
      </dgm:t>
    </dgm:pt>
    <dgm:pt modelId="{F6BCDA31-8B06-408F-9692-31E3D25519A5}" type="parTrans" cxnId="{1C05EC17-C3D9-4DA8-9083-E6D5D39049E4}">
      <dgm:prSet/>
      <dgm:spPr/>
      <dgm:t>
        <a:bodyPr/>
        <a:lstStyle/>
        <a:p>
          <a:endParaRPr lang="es-ES"/>
        </a:p>
      </dgm:t>
    </dgm:pt>
    <dgm:pt modelId="{FBD23CDA-11E3-4E66-B7AC-DEFC02CDE25E}" type="sibTrans" cxnId="{1C05EC17-C3D9-4DA8-9083-E6D5D39049E4}">
      <dgm:prSet/>
      <dgm:spPr/>
      <dgm:t>
        <a:bodyPr/>
        <a:lstStyle/>
        <a:p>
          <a:endParaRPr lang="es-ES"/>
        </a:p>
      </dgm:t>
    </dgm:pt>
    <dgm:pt modelId="{2EB8D4A6-49D6-463E-94FF-C141263A77A1}">
      <dgm:prSet/>
      <dgm:spPr/>
      <dgm:t>
        <a:bodyPr/>
        <a:lstStyle/>
        <a:p>
          <a:r>
            <a:rPr lang="es-ES" b="0" dirty="0" smtClean="0"/>
            <a:t>560 KB Block RAM</a:t>
          </a:r>
          <a:endParaRPr lang="es-ES" b="0" dirty="0"/>
        </a:p>
      </dgm:t>
    </dgm:pt>
    <dgm:pt modelId="{62F2601A-C8DB-4560-9D4C-203729CBF731}" type="parTrans" cxnId="{2DCFA4E9-C56E-4B33-9F75-99F6D71678F4}">
      <dgm:prSet/>
      <dgm:spPr/>
      <dgm:t>
        <a:bodyPr/>
        <a:lstStyle/>
        <a:p>
          <a:endParaRPr lang="es-ES"/>
        </a:p>
      </dgm:t>
    </dgm:pt>
    <dgm:pt modelId="{1A4F3B43-567C-4A34-A979-B94482EE4BDC}" type="sibTrans" cxnId="{2DCFA4E9-C56E-4B33-9F75-99F6D71678F4}">
      <dgm:prSet/>
      <dgm:spPr/>
      <dgm:t>
        <a:bodyPr/>
        <a:lstStyle/>
        <a:p>
          <a:endParaRPr lang="es-ES"/>
        </a:p>
      </dgm:t>
    </dgm:pt>
    <dgm:pt modelId="{B8E36CB1-3D2C-41D3-8072-D51704C30DB7}">
      <dgm:prSet/>
      <dgm:spPr/>
      <dgm:t>
        <a:bodyPr/>
        <a:lstStyle/>
        <a:p>
          <a:r>
            <a:rPr lang="es-ES" b="0" dirty="0" smtClean="0"/>
            <a:t>220 DSP </a:t>
          </a:r>
          <a:r>
            <a:rPr lang="es-ES" b="0" dirty="0" err="1" smtClean="0"/>
            <a:t>Slices</a:t>
          </a:r>
          <a:endParaRPr lang="es-ES" b="0" dirty="0"/>
        </a:p>
      </dgm:t>
    </dgm:pt>
    <dgm:pt modelId="{2967A0E7-B7C0-4F00-BC99-85FC0916E577}" type="parTrans" cxnId="{86534DD9-E558-48DA-98CA-275371524F5F}">
      <dgm:prSet/>
      <dgm:spPr/>
      <dgm:t>
        <a:bodyPr/>
        <a:lstStyle/>
        <a:p>
          <a:endParaRPr lang="es-ES"/>
        </a:p>
      </dgm:t>
    </dgm:pt>
    <dgm:pt modelId="{DDFAEE4E-5343-4641-87EF-D39E8C73C273}" type="sibTrans" cxnId="{86534DD9-E558-48DA-98CA-275371524F5F}">
      <dgm:prSet/>
      <dgm:spPr/>
      <dgm:t>
        <a:bodyPr/>
        <a:lstStyle/>
        <a:p>
          <a:endParaRPr lang="es-ES"/>
        </a:p>
      </dgm:t>
    </dgm:pt>
    <dgm:pt modelId="{ABE5F265-1903-40E2-ABA9-18D7C25F961E}">
      <dgm:prSet/>
      <dgm:spPr/>
      <dgm:t>
        <a:bodyPr/>
        <a:lstStyle/>
        <a:p>
          <a:r>
            <a:rPr lang="es-ES" b="0" dirty="0" smtClean="0"/>
            <a:t>276 </a:t>
          </a:r>
          <a:r>
            <a:rPr lang="es-ES" b="0" dirty="0" err="1" smtClean="0"/>
            <a:t>GMACs</a:t>
          </a:r>
          <a:endParaRPr lang="es-ES" b="0" dirty="0"/>
        </a:p>
      </dgm:t>
    </dgm:pt>
    <dgm:pt modelId="{1B562F9F-B2BC-4F94-8712-5D1E10DA8391}" type="parTrans" cxnId="{DD2080A6-BC4F-49BC-8701-B391E3C3452C}">
      <dgm:prSet/>
      <dgm:spPr/>
      <dgm:t>
        <a:bodyPr/>
        <a:lstStyle/>
        <a:p>
          <a:endParaRPr lang="es-ES"/>
        </a:p>
      </dgm:t>
    </dgm:pt>
    <dgm:pt modelId="{F361D10F-2556-4862-B579-42EB4A1E5895}" type="sibTrans" cxnId="{DD2080A6-BC4F-49BC-8701-B391E3C3452C}">
      <dgm:prSet/>
      <dgm:spPr/>
      <dgm:t>
        <a:bodyPr/>
        <a:lstStyle/>
        <a:p>
          <a:endParaRPr lang="es-ES"/>
        </a:p>
      </dgm:t>
    </dgm:pt>
    <dgm:pt modelId="{4AAEDE7D-0E2E-4E24-B12E-A1422DAE46DC}">
      <dgm:prSet/>
      <dgm:spPr/>
      <dgm:t>
        <a:bodyPr/>
        <a:lstStyle/>
        <a:p>
          <a:r>
            <a:rPr lang="es-ES" b="0" dirty="0" smtClean="0"/>
            <a:t>2 ADC de 12 bits y 1 MSPS</a:t>
          </a:r>
          <a:endParaRPr lang="es-ES" b="0" dirty="0"/>
        </a:p>
      </dgm:t>
    </dgm:pt>
    <dgm:pt modelId="{CCC82E65-907B-431B-B309-B7EDA31CAE26}" type="parTrans" cxnId="{00F140E2-467F-4D08-8352-83E1BCD8ABC9}">
      <dgm:prSet/>
      <dgm:spPr/>
      <dgm:t>
        <a:bodyPr/>
        <a:lstStyle/>
        <a:p>
          <a:endParaRPr lang="es-ES"/>
        </a:p>
      </dgm:t>
    </dgm:pt>
    <dgm:pt modelId="{685D1EED-B2A7-4A81-8643-F3DC4258962D}" type="sibTrans" cxnId="{00F140E2-467F-4D08-8352-83E1BCD8ABC9}">
      <dgm:prSet/>
      <dgm:spPr/>
      <dgm:t>
        <a:bodyPr/>
        <a:lstStyle/>
        <a:p>
          <a:endParaRPr lang="es-ES"/>
        </a:p>
      </dgm:t>
    </dgm:pt>
    <dgm:pt modelId="{FA43172A-D535-4E89-8189-707348D41265}">
      <dgm:prSet phldrT="[Texto]"/>
      <dgm:spPr/>
      <dgm:t>
        <a:bodyPr/>
        <a:lstStyle/>
        <a:p>
          <a:r>
            <a:rPr lang="es-ES" dirty="0" smtClean="0"/>
            <a:t> </a:t>
          </a:r>
          <a:br>
            <a:rPr lang="es-ES" dirty="0" smtClean="0"/>
          </a:br>
          <a:endParaRPr lang="es-ES" b="0" dirty="0"/>
        </a:p>
      </dgm:t>
    </dgm:pt>
    <dgm:pt modelId="{B261D5A6-17F8-4293-9741-FC4875F4E156}" type="sibTrans" cxnId="{2FD114FA-7C69-46A9-BB61-8ECC8DC37F27}">
      <dgm:prSet/>
      <dgm:spPr/>
      <dgm:t>
        <a:bodyPr/>
        <a:lstStyle/>
        <a:p>
          <a:endParaRPr lang="es-ES"/>
        </a:p>
      </dgm:t>
    </dgm:pt>
    <dgm:pt modelId="{600CA854-B94B-4FBF-AAA1-4038910FA5FD}" type="parTrans" cxnId="{2FD114FA-7C69-46A9-BB61-8ECC8DC37F27}">
      <dgm:prSet/>
      <dgm:spPr/>
      <dgm:t>
        <a:bodyPr/>
        <a:lstStyle/>
        <a:p>
          <a:endParaRPr lang="es-ES"/>
        </a:p>
      </dgm:t>
    </dgm:pt>
    <dgm:pt modelId="{92298E41-C1F3-40ED-A61C-5ED6B79585FE}" type="pres">
      <dgm:prSet presAssocID="{E6D037A2-1B11-4EA6-B23B-BF975D6DFDF6}" presName="Name0" presStyleCnt="0">
        <dgm:presLayoutVars>
          <dgm:dir/>
          <dgm:animLvl val="lvl"/>
          <dgm:resizeHandles val="exact"/>
        </dgm:presLayoutVars>
      </dgm:prSet>
      <dgm:spPr/>
      <dgm:t>
        <a:bodyPr/>
        <a:lstStyle/>
        <a:p>
          <a:endParaRPr lang="es-ES"/>
        </a:p>
      </dgm:t>
    </dgm:pt>
    <dgm:pt modelId="{204B482B-40CC-4C8F-9DD0-D16C980AE08F}" type="pres">
      <dgm:prSet presAssocID="{95D115B9-1847-4C9C-95A2-0EFFA96A41F4}" presName="composite" presStyleCnt="0"/>
      <dgm:spPr/>
    </dgm:pt>
    <dgm:pt modelId="{36CDA899-46E0-494B-9ADB-749334FD0890}" type="pres">
      <dgm:prSet presAssocID="{95D115B9-1847-4C9C-95A2-0EFFA96A41F4}" presName="parTx" presStyleLbl="alignNode1" presStyleIdx="0" presStyleCnt="2">
        <dgm:presLayoutVars>
          <dgm:chMax val="0"/>
          <dgm:chPref val="0"/>
          <dgm:bulletEnabled val="1"/>
        </dgm:presLayoutVars>
      </dgm:prSet>
      <dgm:spPr/>
      <dgm:t>
        <a:bodyPr/>
        <a:lstStyle/>
        <a:p>
          <a:endParaRPr lang="es-ES"/>
        </a:p>
      </dgm:t>
    </dgm:pt>
    <dgm:pt modelId="{482C41B3-0772-43F1-A700-C06455719DF0}" type="pres">
      <dgm:prSet presAssocID="{95D115B9-1847-4C9C-95A2-0EFFA96A41F4}" presName="desTx" presStyleLbl="alignAccFollowNode1" presStyleIdx="0" presStyleCnt="2">
        <dgm:presLayoutVars>
          <dgm:bulletEnabled val="1"/>
        </dgm:presLayoutVars>
      </dgm:prSet>
      <dgm:spPr/>
      <dgm:t>
        <a:bodyPr/>
        <a:lstStyle/>
        <a:p>
          <a:endParaRPr lang="es-ES"/>
        </a:p>
      </dgm:t>
    </dgm:pt>
    <dgm:pt modelId="{97A28D04-1F12-4765-9647-D58B22ABABD7}" type="pres">
      <dgm:prSet presAssocID="{4D000019-B621-4EC2-891F-941077FCDCEE}" presName="space" presStyleCnt="0"/>
      <dgm:spPr/>
    </dgm:pt>
    <dgm:pt modelId="{9D3C7D46-1839-48DA-94D3-AC1975479686}" type="pres">
      <dgm:prSet presAssocID="{56496899-004C-4202-A195-CE23E053A3F3}" presName="composite" presStyleCnt="0"/>
      <dgm:spPr/>
    </dgm:pt>
    <dgm:pt modelId="{CE8B3EF9-0FF9-4D11-AB14-3441EC2826FA}" type="pres">
      <dgm:prSet presAssocID="{56496899-004C-4202-A195-CE23E053A3F3}" presName="parTx" presStyleLbl="alignNode1" presStyleIdx="1" presStyleCnt="2">
        <dgm:presLayoutVars>
          <dgm:chMax val="0"/>
          <dgm:chPref val="0"/>
          <dgm:bulletEnabled val="1"/>
        </dgm:presLayoutVars>
      </dgm:prSet>
      <dgm:spPr/>
      <dgm:t>
        <a:bodyPr/>
        <a:lstStyle/>
        <a:p>
          <a:endParaRPr lang="es-ES"/>
        </a:p>
      </dgm:t>
    </dgm:pt>
    <dgm:pt modelId="{561151F3-4401-4B6E-94E6-D6C77D12B4B2}" type="pres">
      <dgm:prSet presAssocID="{56496899-004C-4202-A195-CE23E053A3F3}" presName="desTx" presStyleLbl="alignAccFollowNode1" presStyleIdx="1" presStyleCnt="2">
        <dgm:presLayoutVars>
          <dgm:bulletEnabled val="1"/>
        </dgm:presLayoutVars>
      </dgm:prSet>
      <dgm:spPr/>
      <dgm:t>
        <a:bodyPr/>
        <a:lstStyle/>
        <a:p>
          <a:endParaRPr lang="es-ES"/>
        </a:p>
      </dgm:t>
    </dgm:pt>
  </dgm:ptLst>
  <dgm:cxnLst>
    <dgm:cxn modelId="{A98E2295-9560-4DCF-ACBD-38713BFC7B02}" type="presOf" srcId="{95D115B9-1847-4C9C-95A2-0EFFA96A41F4}" destId="{36CDA899-46E0-494B-9ADB-749334FD0890}" srcOrd="0" destOrd="0" presId="urn:microsoft.com/office/officeart/2005/8/layout/hList1"/>
    <dgm:cxn modelId="{FC500684-0B8A-44D9-87BB-F2185AAD0F67}" type="presOf" srcId="{9E78C926-149F-4075-B23B-8429A5654755}" destId="{482C41B3-0772-43F1-A700-C06455719DF0}" srcOrd="0" destOrd="0" presId="urn:microsoft.com/office/officeart/2005/8/layout/hList1"/>
    <dgm:cxn modelId="{5C68443D-9F8D-407D-846A-647188E521B6}" type="presOf" srcId="{810BAC58-0A4F-4D5C-B8E4-2E4A9C75981D}" destId="{482C41B3-0772-43F1-A700-C06455719DF0}" srcOrd="0" destOrd="3" presId="urn:microsoft.com/office/officeart/2005/8/layout/hList1"/>
    <dgm:cxn modelId="{3A594505-8119-42D2-844C-E4BB5EF64A85}" type="presOf" srcId="{4CCFA9BF-3E25-47FD-B55F-4953E89037B2}" destId="{561151F3-4401-4B6E-94E6-D6C77D12B4B2}" srcOrd="0" destOrd="2" presId="urn:microsoft.com/office/officeart/2005/8/layout/hList1"/>
    <dgm:cxn modelId="{19C792F3-9B08-41F7-9152-D5908A40EBA1}" type="presOf" srcId="{FA43172A-D535-4E89-8189-707348D41265}" destId="{482C41B3-0772-43F1-A700-C06455719DF0}" srcOrd="0" destOrd="5" presId="urn:microsoft.com/office/officeart/2005/8/layout/hList1"/>
    <dgm:cxn modelId="{B4F74B66-72F9-4264-94D1-A4D05D20F568}" type="presOf" srcId="{7EA74E01-EAB1-4C21-BDF9-71717F2BBCB4}" destId="{482C41B3-0772-43F1-A700-C06455719DF0}" srcOrd="0" destOrd="2" presId="urn:microsoft.com/office/officeart/2005/8/layout/hList1"/>
    <dgm:cxn modelId="{1976357E-0395-4388-A8C5-C92EF49EE104}" type="presOf" srcId="{56496899-004C-4202-A195-CE23E053A3F3}" destId="{CE8B3EF9-0FF9-4D11-AB14-3441EC2826FA}" srcOrd="0" destOrd="0" presId="urn:microsoft.com/office/officeart/2005/8/layout/hList1"/>
    <dgm:cxn modelId="{55E196A0-BE14-483C-9637-A4769FCB82BD}" srcId="{56496899-004C-4202-A195-CE23E053A3F3}" destId="{2D947816-638F-498C-993F-BE13350B572B}" srcOrd="1" destOrd="0" parTransId="{CC81C9DC-FCBC-423D-A955-E66F67CF0FD8}" sibTransId="{C555E1D5-818A-4D63-8D24-C633B735AE2F}"/>
    <dgm:cxn modelId="{01660B82-0358-42BD-B8B4-A8F9AB2B48DC}" srcId="{95D115B9-1847-4C9C-95A2-0EFFA96A41F4}" destId="{810BAC58-0A4F-4D5C-B8E4-2E4A9C75981D}" srcOrd="3" destOrd="0" parTransId="{1F419570-844D-4CDC-A315-70B1BA5C9130}" sibTransId="{65C73509-0A36-47BD-B8AE-8B63103626A9}"/>
    <dgm:cxn modelId="{87D4DC76-CC8B-4B72-9C78-961544B31F59}" type="presOf" srcId="{2D947816-638F-498C-993F-BE13350B572B}" destId="{561151F3-4401-4B6E-94E6-D6C77D12B4B2}" srcOrd="0" destOrd="1" presId="urn:microsoft.com/office/officeart/2005/8/layout/hList1"/>
    <dgm:cxn modelId="{FA50736E-C586-4FC0-A93B-BD538E6D0826}" type="presOf" srcId="{20225EDC-531C-4BB2-BCA6-8EDEB80ABD54}" destId="{482C41B3-0772-43F1-A700-C06455719DF0}" srcOrd="0" destOrd="4" presId="urn:microsoft.com/office/officeart/2005/8/layout/hList1"/>
    <dgm:cxn modelId="{2DCFA4E9-C56E-4B33-9F75-99F6D71678F4}" srcId="{56496899-004C-4202-A195-CE23E053A3F3}" destId="{2EB8D4A6-49D6-463E-94FF-C141263A77A1}" srcOrd="4" destOrd="0" parTransId="{62F2601A-C8DB-4560-9D4C-203729CBF731}" sibTransId="{1A4F3B43-567C-4A34-A979-B94482EE4BDC}"/>
    <dgm:cxn modelId="{20D8ED01-CB87-4A3F-804F-B1FAD4202D5C}" srcId="{56496899-004C-4202-A195-CE23E053A3F3}" destId="{4CCFA9BF-3E25-47FD-B55F-4953E89037B2}" srcOrd="2" destOrd="0" parTransId="{5D9528FC-349F-4CA4-9D4D-86F03D16A9D0}" sibTransId="{8D320A96-2349-425B-8D12-A378CC005FD5}"/>
    <dgm:cxn modelId="{8BBE3FD2-C62F-4504-A3CF-ACB4B259EF1E}" type="presOf" srcId="{E6D037A2-1B11-4EA6-B23B-BF975D6DFDF6}" destId="{92298E41-C1F3-40ED-A61C-5ED6B79585FE}" srcOrd="0" destOrd="0" presId="urn:microsoft.com/office/officeart/2005/8/layout/hList1"/>
    <dgm:cxn modelId="{573B5ACF-8313-48BE-8BEA-1429198051BE}" type="presOf" srcId="{2EB8D4A6-49D6-463E-94FF-C141263A77A1}" destId="{561151F3-4401-4B6E-94E6-D6C77D12B4B2}" srcOrd="0" destOrd="4" presId="urn:microsoft.com/office/officeart/2005/8/layout/hList1"/>
    <dgm:cxn modelId="{CA980978-ED62-416A-AF35-9AC504EF3A94}" srcId="{95D115B9-1847-4C9C-95A2-0EFFA96A41F4}" destId="{7EA74E01-EAB1-4C21-BDF9-71717F2BBCB4}" srcOrd="2" destOrd="0" parTransId="{C682510F-4DAD-4B19-B4AD-010A301E6C10}" sibTransId="{5476A688-724B-4DAB-ABC4-447243A51FEF}"/>
    <dgm:cxn modelId="{00F140E2-467F-4D08-8352-83E1BCD8ABC9}" srcId="{56496899-004C-4202-A195-CE23E053A3F3}" destId="{4AAEDE7D-0E2E-4E24-B12E-A1422DAE46DC}" srcOrd="7" destOrd="0" parTransId="{CCC82E65-907B-431B-B309-B7EDA31CAE26}" sibTransId="{685D1EED-B2A7-4A81-8643-F3DC4258962D}"/>
    <dgm:cxn modelId="{A2ABD847-8442-49F2-AC4A-A1FBDA76BD97}" srcId="{95D115B9-1847-4C9C-95A2-0EFFA96A41F4}" destId="{9E78C926-149F-4075-B23B-8429A5654755}" srcOrd="0" destOrd="0" parTransId="{7CDB457C-EC2D-4D76-91F7-718737CA1E58}" sibTransId="{5DB6226E-7FDE-4CA5-901E-34050E593AB7}"/>
    <dgm:cxn modelId="{49518FEB-1BA3-49A6-A07A-7879A518CA4A}" srcId="{95D115B9-1847-4C9C-95A2-0EFFA96A41F4}" destId="{20225EDC-531C-4BB2-BCA6-8EDEB80ABD54}" srcOrd="4" destOrd="0" parTransId="{0AE53207-1E1E-402E-8872-E3A5DA41B45B}" sibTransId="{A899859B-E600-40C6-AF6B-6EE55EB919A7}"/>
    <dgm:cxn modelId="{EF81AB6A-26CD-4DD8-903E-1D33226F406E}" srcId="{56496899-004C-4202-A195-CE23E053A3F3}" destId="{488C625E-ADB0-459E-B961-A463CF24CA82}" srcOrd="0" destOrd="0" parTransId="{05D2871E-F026-40ED-85E0-777F5910E2B8}" sibTransId="{9A0EC271-492C-4E38-9AF0-F353956A22FE}"/>
    <dgm:cxn modelId="{8DEA26FA-9F5C-4B76-AD17-8034CA4BBACD}" type="presOf" srcId="{4AAEDE7D-0E2E-4E24-B12E-A1422DAE46DC}" destId="{561151F3-4401-4B6E-94E6-D6C77D12B4B2}" srcOrd="0" destOrd="7" presId="urn:microsoft.com/office/officeart/2005/8/layout/hList1"/>
    <dgm:cxn modelId="{EF01A224-584B-4C1D-A295-AEF0BE831779}" type="presOf" srcId="{488C625E-ADB0-459E-B961-A463CF24CA82}" destId="{561151F3-4401-4B6E-94E6-D6C77D12B4B2}" srcOrd="0" destOrd="0" presId="urn:microsoft.com/office/officeart/2005/8/layout/hList1"/>
    <dgm:cxn modelId="{2FD114FA-7C69-46A9-BB61-8ECC8DC37F27}" srcId="{95D115B9-1847-4C9C-95A2-0EFFA96A41F4}" destId="{FA43172A-D535-4E89-8189-707348D41265}" srcOrd="5" destOrd="0" parTransId="{600CA854-B94B-4FBF-AAA1-4038910FA5FD}" sibTransId="{B261D5A6-17F8-4293-9741-FC4875F4E156}"/>
    <dgm:cxn modelId="{F58F4555-0A0E-4481-974C-1A32CACF3A1B}" srcId="{95D115B9-1847-4C9C-95A2-0EFFA96A41F4}" destId="{B238550E-4EEB-4D49-855A-98E4C4F1D0A2}" srcOrd="1" destOrd="0" parTransId="{6725739F-6DCE-4C5F-B2F2-DDF5D8CA65FB}" sibTransId="{91A533C3-C293-4DB8-BF3D-16C35284A532}"/>
    <dgm:cxn modelId="{4C0AF8E4-36F2-4F29-8D6F-77770834B04E}" srcId="{E6D037A2-1B11-4EA6-B23B-BF975D6DFDF6}" destId="{95D115B9-1847-4C9C-95A2-0EFFA96A41F4}" srcOrd="0" destOrd="0" parTransId="{F17B0797-EDC8-4014-AA29-3FBAC5DF2D56}" sibTransId="{4D000019-B621-4EC2-891F-941077FCDCEE}"/>
    <dgm:cxn modelId="{86534DD9-E558-48DA-98CA-275371524F5F}" srcId="{56496899-004C-4202-A195-CE23E053A3F3}" destId="{B8E36CB1-3D2C-41D3-8072-D51704C30DB7}" srcOrd="5" destOrd="0" parTransId="{2967A0E7-B7C0-4F00-BC99-85FC0916E577}" sibTransId="{DDFAEE4E-5343-4641-87EF-D39E8C73C273}"/>
    <dgm:cxn modelId="{42955EA5-3E0A-462E-9375-35653DDDFD52}" type="presOf" srcId="{B238550E-4EEB-4D49-855A-98E4C4F1D0A2}" destId="{482C41B3-0772-43F1-A700-C06455719DF0}" srcOrd="0" destOrd="1" presId="urn:microsoft.com/office/officeart/2005/8/layout/hList1"/>
    <dgm:cxn modelId="{8D687DCC-DEE3-48F3-AAF8-DF7095B39369}" srcId="{E6D037A2-1B11-4EA6-B23B-BF975D6DFDF6}" destId="{56496899-004C-4202-A195-CE23E053A3F3}" srcOrd="1" destOrd="0" parTransId="{875E59B2-7A88-4093-A113-8BFB5E32DAB8}" sibTransId="{74C39D0C-78AC-4429-AAB5-55B30B03DFB2}"/>
    <dgm:cxn modelId="{1C05EC17-C3D9-4DA8-9083-E6D5D39049E4}" srcId="{56496899-004C-4202-A195-CE23E053A3F3}" destId="{90C67FFB-899E-4493-B67B-9978F303D3D6}" srcOrd="3" destOrd="0" parTransId="{F6BCDA31-8B06-408F-9692-31E3D25519A5}" sibTransId="{FBD23CDA-11E3-4E66-B7AC-DEFC02CDE25E}"/>
    <dgm:cxn modelId="{DD2080A6-BC4F-49BC-8701-B391E3C3452C}" srcId="{56496899-004C-4202-A195-CE23E053A3F3}" destId="{ABE5F265-1903-40E2-ABA9-18D7C25F961E}" srcOrd="6" destOrd="0" parTransId="{1B562F9F-B2BC-4F94-8712-5D1E10DA8391}" sibTransId="{F361D10F-2556-4862-B579-42EB4A1E5895}"/>
    <dgm:cxn modelId="{2BDF25D2-7C13-4E30-B456-05126C61D34B}" type="presOf" srcId="{ABE5F265-1903-40E2-ABA9-18D7C25F961E}" destId="{561151F3-4401-4B6E-94E6-D6C77D12B4B2}" srcOrd="0" destOrd="6" presId="urn:microsoft.com/office/officeart/2005/8/layout/hList1"/>
    <dgm:cxn modelId="{86196874-253E-482B-B768-0E8153C084CB}" type="presOf" srcId="{90C67FFB-899E-4493-B67B-9978F303D3D6}" destId="{561151F3-4401-4B6E-94E6-D6C77D12B4B2}" srcOrd="0" destOrd="3" presId="urn:microsoft.com/office/officeart/2005/8/layout/hList1"/>
    <dgm:cxn modelId="{80A1AE58-A169-4E18-9229-9C59703BAF73}" type="presOf" srcId="{B8E36CB1-3D2C-41D3-8072-D51704C30DB7}" destId="{561151F3-4401-4B6E-94E6-D6C77D12B4B2}" srcOrd="0" destOrd="5" presId="urn:microsoft.com/office/officeart/2005/8/layout/hList1"/>
    <dgm:cxn modelId="{576FFA81-8D48-4520-A37A-B82ECA54E29C}" type="presParOf" srcId="{92298E41-C1F3-40ED-A61C-5ED6B79585FE}" destId="{204B482B-40CC-4C8F-9DD0-D16C980AE08F}" srcOrd="0" destOrd="0" presId="urn:microsoft.com/office/officeart/2005/8/layout/hList1"/>
    <dgm:cxn modelId="{7B0DE124-FE3D-4E42-9F64-09306ED21ECD}" type="presParOf" srcId="{204B482B-40CC-4C8F-9DD0-D16C980AE08F}" destId="{36CDA899-46E0-494B-9ADB-749334FD0890}" srcOrd="0" destOrd="0" presId="urn:microsoft.com/office/officeart/2005/8/layout/hList1"/>
    <dgm:cxn modelId="{5D214BF0-501A-4C91-9CBB-6EBF436475CD}" type="presParOf" srcId="{204B482B-40CC-4C8F-9DD0-D16C980AE08F}" destId="{482C41B3-0772-43F1-A700-C06455719DF0}" srcOrd="1" destOrd="0" presId="urn:microsoft.com/office/officeart/2005/8/layout/hList1"/>
    <dgm:cxn modelId="{3BED14AD-9A90-45DD-B97E-B62B8F5098D5}" type="presParOf" srcId="{92298E41-C1F3-40ED-A61C-5ED6B79585FE}" destId="{97A28D04-1F12-4765-9647-D58B22ABABD7}" srcOrd="1" destOrd="0" presId="urn:microsoft.com/office/officeart/2005/8/layout/hList1"/>
    <dgm:cxn modelId="{3BD72A5F-5266-4448-A4B4-2DC861F1CAE6}" type="presParOf" srcId="{92298E41-C1F3-40ED-A61C-5ED6B79585FE}" destId="{9D3C7D46-1839-48DA-94D3-AC1975479686}" srcOrd="2" destOrd="0" presId="urn:microsoft.com/office/officeart/2005/8/layout/hList1"/>
    <dgm:cxn modelId="{5202871D-094F-4916-8BAB-C6EBEC66E2E4}" type="presParOf" srcId="{9D3C7D46-1839-48DA-94D3-AC1975479686}" destId="{CE8B3EF9-0FF9-4D11-AB14-3441EC2826FA}" srcOrd="0" destOrd="0" presId="urn:microsoft.com/office/officeart/2005/8/layout/hList1"/>
    <dgm:cxn modelId="{3D7DA95C-6D24-44E8-AF2A-61793A2B1127}" type="presParOf" srcId="{9D3C7D46-1839-48DA-94D3-AC1975479686}" destId="{561151F3-4401-4B6E-94E6-D6C77D12B4B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E44251C-9FF3-412F-9C61-53DD7E2B9444}"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
        </a:p>
      </dgm:t>
    </dgm:pt>
    <dgm:pt modelId="{C0415F39-F788-4EA0-BD32-F17C07AA5158}">
      <dgm:prSet phldrT="[Texto]"/>
      <dgm:spPr/>
      <dgm:t>
        <a:bodyPr/>
        <a:lstStyle/>
        <a:p>
          <a:r>
            <a:rPr lang="es-ES" dirty="0" smtClean="0"/>
            <a:t>Características</a:t>
          </a:r>
          <a:endParaRPr lang="es-ES" dirty="0"/>
        </a:p>
      </dgm:t>
    </dgm:pt>
    <dgm:pt modelId="{8EB29CEA-4ADA-4C9D-8C4F-E1AD67F491F6}" type="parTrans" cxnId="{838EA516-193E-485D-BB6E-07ABDFA0E447}">
      <dgm:prSet/>
      <dgm:spPr/>
      <dgm:t>
        <a:bodyPr/>
        <a:lstStyle/>
        <a:p>
          <a:endParaRPr lang="es-ES"/>
        </a:p>
      </dgm:t>
    </dgm:pt>
    <dgm:pt modelId="{C2317CCF-AB1F-48E4-9376-63D79EB14F1E}" type="sibTrans" cxnId="{838EA516-193E-485D-BB6E-07ABDFA0E447}">
      <dgm:prSet/>
      <dgm:spPr/>
      <dgm:t>
        <a:bodyPr/>
        <a:lstStyle/>
        <a:p>
          <a:endParaRPr lang="es-ES"/>
        </a:p>
      </dgm:t>
    </dgm:pt>
    <dgm:pt modelId="{EFCF391F-2CCF-4686-9AD4-A2899EA66041}">
      <dgm:prSet phldrT="[Texto]"/>
      <dgm:spPr/>
      <dgm:t>
        <a:bodyPr/>
        <a:lstStyle/>
        <a:p>
          <a:r>
            <a:rPr lang="es-ES" b="1" dirty="0" smtClean="0"/>
            <a:t>Xilinx® XC7Z020-1CLG484C Zynq-7000 AP </a:t>
          </a:r>
          <a:r>
            <a:rPr lang="es-ES" b="1" dirty="0" err="1" smtClean="0"/>
            <a:t>SoC</a:t>
          </a:r>
          <a:r>
            <a:rPr lang="es-ES" dirty="0" err="1" smtClean="0"/>
            <a:t>.</a:t>
          </a:r>
          <a:endParaRPr lang="es-ES" dirty="0"/>
        </a:p>
      </dgm:t>
    </dgm:pt>
    <dgm:pt modelId="{A6539C5E-D748-4870-8D65-466A55982891}" type="parTrans" cxnId="{EC20D555-F3DD-454C-BD66-5CF1787011CF}">
      <dgm:prSet/>
      <dgm:spPr/>
      <dgm:t>
        <a:bodyPr/>
        <a:lstStyle/>
        <a:p>
          <a:endParaRPr lang="es-ES"/>
        </a:p>
      </dgm:t>
    </dgm:pt>
    <dgm:pt modelId="{65FFD88F-80C4-42DA-9D8F-852898A6D208}" type="sibTrans" cxnId="{EC20D555-F3DD-454C-BD66-5CF1787011CF}">
      <dgm:prSet/>
      <dgm:spPr/>
      <dgm:t>
        <a:bodyPr/>
        <a:lstStyle/>
        <a:p>
          <a:endParaRPr lang="es-ES"/>
        </a:p>
      </dgm:t>
    </dgm:pt>
    <dgm:pt modelId="{524DBE21-896A-421F-8771-CCD82AB041BE}">
      <dgm:prSet/>
      <dgm:spPr/>
      <dgm:t>
        <a:bodyPr/>
        <a:lstStyle/>
        <a:p>
          <a:r>
            <a:rPr lang="es-ES" b="1" dirty="0" smtClean="0"/>
            <a:t>Memoria:</a:t>
          </a:r>
          <a:endParaRPr lang="es-ES" b="1" dirty="0"/>
        </a:p>
      </dgm:t>
    </dgm:pt>
    <dgm:pt modelId="{333906E3-3C75-40CF-87E0-3575796D62A4}" type="parTrans" cxnId="{B5E76946-9FBF-45DB-B03A-C38CA52BF664}">
      <dgm:prSet/>
      <dgm:spPr/>
      <dgm:t>
        <a:bodyPr/>
        <a:lstStyle/>
        <a:p>
          <a:endParaRPr lang="es-ES"/>
        </a:p>
      </dgm:t>
    </dgm:pt>
    <dgm:pt modelId="{A5434D13-E9E5-4820-94C3-93FAC0E81AEA}" type="sibTrans" cxnId="{B5E76946-9FBF-45DB-B03A-C38CA52BF664}">
      <dgm:prSet/>
      <dgm:spPr/>
      <dgm:t>
        <a:bodyPr/>
        <a:lstStyle/>
        <a:p>
          <a:endParaRPr lang="es-ES"/>
        </a:p>
      </dgm:t>
    </dgm:pt>
    <dgm:pt modelId="{72EEA3EF-D7F8-4F13-996B-EAA6C1581A21}">
      <dgm:prSet/>
      <dgm:spPr/>
      <dgm:t>
        <a:bodyPr/>
        <a:lstStyle/>
        <a:p>
          <a:r>
            <a:rPr lang="es-ES" dirty="0" smtClean="0"/>
            <a:t>512 MB DDR3 (128M x 32).</a:t>
          </a:r>
          <a:endParaRPr lang="es-ES" dirty="0"/>
        </a:p>
      </dgm:t>
    </dgm:pt>
    <dgm:pt modelId="{4C8324F8-3A70-4BFB-BEFE-4C6D141DB08C}" type="parTrans" cxnId="{53A78BF8-49C7-4AD0-B12A-0D33E4B43D2F}">
      <dgm:prSet/>
      <dgm:spPr/>
      <dgm:t>
        <a:bodyPr/>
        <a:lstStyle/>
        <a:p>
          <a:endParaRPr lang="es-ES"/>
        </a:p>
      </dgm:t>
    </dgm:pt>
    <dgm:pt modelId="{13780806-54F8-4B91-8460-4B977DE11265}" type="sibTrans" cxnId="{53A78BF8-49C7-4AD0-B12A-0D33E4B43D2F}">
      <dgm:prSet/>
      <dgm:spPr/>
      <dgm:t>
        <a:bodyPr/>
        <a:lstStyle/>
        <a:p>
          <a:endParaRPr lang="es-ES"/>
        </a:p>
      </dgm:t>
    </dgm:pt>
    <dgm:pt modelId="{485D0DEA-D320-416F-B98D-BBF40EB0D503}">
      <dgm:prSet/>
      <dgm:spPr/>
      <dgm:t>
        <a:bodyPr/>
        <a:lstStyle/>
        <a:p>
          <a:r>
            <a:rPr lang="es-ES" dirty="0" smtClean="0"/>
            <a:t>256 Mb QSPI Flash.</a:t>
          </a:r>
          <a:endParaRPr lang="es-ES" dirty="0"/>
        </a:p>
      </dgm:t>
    </dgm:pt>
    <dgm:pt modelId="{E02C0FD9-5BFD-496E-BA7D-13693978BE75}" type="parTrans" cxnId="{7929D2FA-DD4D-4D91-8B35-1C36AE43B525}">
      <dgm:prSet/>
      <dgm:spPr/>
      <dgm:t>
        <a:bodyPr/>
        <a:lstStyle/>
        <a:p>
          <a:endParaRPr lang="es-ES"/>
        </a:p>
      </dgm:t>
    </dgm:pt>
    <dgm:pt modelId="{64BB797A-E627-401E-9A0D-1963F4B6165C}" type="sibTrans" cxnId="{7929D2FA-DD4D-4D91-8B35-1C36AE43B525}">
      <dgm:prSet/>
      <dgm:spPr/>
      <dgm:t>
        <a:bodyPr/>
        <a:lstStyle/>
        <a:p>
          <a:endParaRPr lang="es-ES"/>
        </a:p>
      </dgm:t>
    </dgm:pt>
    <dgm:pt modelId="{0DD6E9A1-97E3-4241-9F97-6302A6500AB0}">
      <dgm:prSet/>
      <dgm:spPr/>
      <dgm:t>
        <a:bodyPr/>
        <a:lstStyle/>
        <a:p>
          <a:r>
            <a:rPr lang="es-ES" b="1" dirty="0" smtClean="0"/>
            <a:t>Interfaces:</a:t>
          </a:r>
          <a:endParaRPr lang="es-ES" b="1" dirty="0"/>
        </a:p>
      </dgm:t>
    </dgm:pt>
    <dgm:pt modelId="{3B4D13AF-13CC-4ADF-9DB3-62A9375EC9B2}" type="parTrans" cxnId="{F64EDC2F-EBC3-4280-A468-B4E5C85E557B}">
      <dgm:prSet/>
      <dgm:spPr/>
      <dgm:t>
        <a:bodyPr/>
        <a:lstStyle/>
        <a:p>
          <a:endParaRPr lang="es-ES"/>
        </a:p>
      </dgm:t>
    </dgm:pt>
    <dgm:pt modelId="{7E9B183A-67E5-4CCB-892E-348310CC3368}" type="sibTrans" cxnId="{F64EDC2F-EBC3-4280-A468-B4E5C85E557B}">
      <dgm:prSet/>
      <dgm:spPr/>
      <dgm:t>
        <a:bodyPr/>
        <a:lstStyle/>
        <a:p>
          <a:endParaRPr lang="es-ES"/>
        </a:p>
      </dgm:t>
    </dgm:pt>
    <dgm:pt modelId="{064DE37E-AFBE-4F5B-B53F-55C6A3435CE3}">
      <dgm:prSet/>
      <dgm:spPr/>
      <dgm:t>
        <a:bodyPr/>
        <a:lstStyle/>
        <a:p>
          <a:r>
            <a:rPr lang="es-ES" dirty="0" smtClean="0"/>
            <a:t>USB-JTAG, USB OTG 2.0, USB 2.0 FS puente USB-UART.</a:t>
          </a:r>
          <a:endParaRPr lang="es-ES" dirty="0"/>
        </a:p>
      </dgm:t>
    </dgm:pt>
    <dgm:pt modelId="{6673547A-F45D-40BB-8B9E-9FBFAA08DA30}" type="parTrans" cxnId="{B8FAC466-1DB9-40EE-9DC4-2A199C477D7F}">
      <dgm:prSet/>
      <dgm:spPr/>
      <dgm:t>
        <a:bodyPr/>
        <a:lstStyle/>
        <a:p>
          <a:endParaRPr lang="es-ES"/>
        </a:p>
      </dgm:t>
    </dgm:pt>
    <dgm:pt modelId="{A00408B9-BF7C-46BA-B6B7-9B208EBAC872}" type="sibTrans" cxnId="{B8FAC466-1DB9-40EE-9DC4-2A199C477D7F}">
      <dgm:prSet/>
      <dgm:spPr/>
      <dgm:t>
        <a:bodyPr/>
        <a:lstStyle/>
        <a:p>
          <a:endParaRPr lang="es-ES"/>
        </a:p>
      </dgm:t>
    </dgm:pt>
    <dgm:pt modelId="{70220ED8-7C9F-4508-B7B9-4C0E9CECFBFA}">
      <dgm:prSet/>
      <dgm:spPr/>
      <dgm:t>
        <a:bodyPr/>
        <a:lstStyle/>
        <a:p>
          <a:r>
            <a:rPr lang="es-ES" dirty="0" smtClean="0"/>
            <a:t>10/100/1000 Ethernet.</a:t>
          </a:r>
          <a:endParaRPr lang="es-ES" dirty="0"/>
        </a:p>
      </dgm:t>
    </dgm:pt>
    <dgm:pt modelId="{F5E2A952-47EF-4852-9D3E-6A645ECA0DCA}" type="parTrans" cxnId="{7C7FBF70-B91F-46C5-8D35-363B985D5C86}">
      <dgm:prSet/>
      <dgm:spPr/>
      <dgm:t>
        <a:bodyPr/>
        <a:lstStyle/>
        <a:p>
          <a:endParaRPr lang="es-ES"/>
        </a:p>
      </dgm:t>
    </dgm:pt>
    <dgm:pt modelId="{05F94F4A-70B7-4247-B239-D200D6553950}" type="sibTrans" cxnId="{7C7FBF70-B91F-46C5-8D35-363B985D5C86}">
      <dgm:prSet/>
      <dgm:spPr/>
      <dgm:t>
        <a:bodyPr/>
        <a:lstStyle/>
        <a:p>
          <a:endParaRPr lang="es-ES"/>
        </a:p>
      </dgm:t>
    </dgm:pt>
    <dgm:pt modelId="{3348F1E1-1D1B-4AB8-BECF-5E69DE771493}">
      <dgm:prSet/>
      <dgm:spPr/>
      <dgm:t>
        <a:bodyPr/>
        <a:lstStyle/>
        <a:p>
          <a:r>
            <a:rPr lang="es-ES" dirty="0" smtClean="0"/>
            <a:t>Tarjeta SD.</a:t>
          </a:r>
          <a:endParaRPr lang="es-ES" dirty="0"/>
        </a:p>
      </dgm:t>
    </dgm:pt>
    <dgm:pt modelId="{6C14A6AB-3757-49E6-BE10-AA294A03F973}" type="parTrans" cxnId="{3A75943F-966C-4008-8E95-E9DF4286A72C}">
      <dgm:prSet/>
      <dgm:spPr/>
      <dgm:t>
        <a:bodyPr/>
        <a:lstStyle/>
        <a:p>
          <a:endParaRPr lang="es-ES"/>
        </a:p>
      </dgm:t>
    </dgm:pt>
    <dgm:pt modelId="{F74095C6-90ED-4BE5-8704-8E59F11A671D}" type="sibTrans" cxnId="{3A75943F-966C-4008-8E95-E9DF4286A72C}">
      <dgm:prSet/>
      <dgm:spPr/>
      <dgm:t>
        <a:bodyPr/>
        <a:lstStyle/>
        <a:p>
          <a:endParaRPr lang="es-ES"/>
        </a:p>
      </dgm:t>
    </dgm:pt>
    <dgm:pt modelId="{1F59139C-A789-4A13-BA38-DA2F366497B4}">
      <dgm:prSet/>
      <dgm:spPr/>
      <dgm:t>
        <a:bodyPr/>
        <a:lstStyle/>
        <a:p>
          <a:r>
            <a:rPr lang="es-ES" dirty="0" smtClean="0"/>
            <a:t>5 conectores </a:t>
          </a:r>
          <a:r>
            <a:rPr lang="es-ES" dirty="0" err="1" smtClean="0"/>
            <a:t>Pmod</a:t>
          </a:r>
          <a:r>
            <a:rPr lang="es-ES" dirty="0" smtClean="0"/>
            <a:t> de </a:t>
          </a:r>
          <a:r>
            <a:rPr lang="es-ES" dirty="0" err="1" smtClean="0"/>
            <a:t>Digilent</a:t>
          </a:r>
          <a:r>
            <a:rPr lang="es-ES" dirty="0" smtClean="0"/>
            <a:t> (1 PS, 4 PL).</a:t>
          </a:r>
          <a:endParaRPr lang="es-ES" dirty="0"/>
        </a:p>
      </dgm:t>
    </dgm:pt>
    <dgm:pt modelId="{5E712BEC-EF0C-4484-A2BF-CA2DA804B79E}" type="parTrans" cxnId="{4F94FCC0-1D71-4AD7-919C-698C3B4E5CE1}">
      <dgm:prSet/>
      <dgm:spPr/>
      <dgm:t>
        <a:bodyPr/>
        <a:lstStyle/>
        <a:p>
          <a:endParaRPr lang="es-ES"/>
        </a:p>
      </dgm:t>
    </dgm:pt>
    <dgm:pt modelId="{D1B661D7-6327-464D-B575-AAA3124907C3}" type="sibTrans" cxnId="{4F94FCC0-1D71-4AD7-919C-698C3B4E5CE1}">
      <dgm:prSet/>
      <dgm:spPr/>
      <dgm:t>
        <a:bodyPr/>
        <a:lstStyle/>
        <a:p>
          <a:endParaRPr lang="es-ES"/>
        </a:p>
      </dgm:t>
    </dgm:pt>
    <dgm:pt modelId="{B0D35DD0-3545-4D00-97B4-EBE06EECF1AF}">
      <dgm:prSet/>
      <dgm:spPr/>
      <dgm:t>
        <a:bodyPr/>
        <a:lstStyle/>
        <a:p>
          <a:r>
            <a:rPr lang="es-ES" dirty="0" smtClean="0"/>
            <a:t>1 LPC FMC.</a:t>
          </a:r>
          <a:endParaRPr lang="es-ES" dirty="0"/>
        </a:p>
      </dgm:t>
    </dgm:pt>
    <dgm:pt modelId="{D449B61D-518E-4EC3-B506-C1C2D90A0C8E}" type="parTrans" cxnId="{94AF20B6-F5D0-4D92-86A7-80F9D118DA6C}">
      <dgm:prSet/>
      <dgm:spPr/>
      <dgm:t>
        <a:bodyPr/>
        <a:lstStyle/>
        <a:p>
          <a:endParaRPr lang="es-ES"/>
        </a:p>
      </dgm:t>
    </dgm:pt>
    <dgm:pt modelId="{B85BE797-7649-4A7A-8C1B-68036B7FD74B}" type="sibTrans" cxnId="{94AF20B6-F5D0-4D92-86A7-80F9D118DA6C}">
      <dgm:prSet/>
      <dgm:spPr/>
      <dgm:t>
        <a:bodyPr/>
        <a:lstStyle/>
        <a:p>
          <a:endParaRPr lang="es-ES"/>
        </a:p>
      </dgm:t>
    </dgm:pt>
    <dgm:pt modelId="{DC2DC9A0-9CA1-473B-A181-98237FDCEBA7}">
      <dgm:prSet/>
      <dgm:spPr/>
      <dgm:t>
        <a:bodyPr/>
        <a:lstStyle/>
        <a:p>
          <a:r>
            <a:rPr lang="es-ES" dirty="0" err="1" smtClean="0"/>
            <a:t>GPIOs</a:t>
          </a:r>
          <a:endParaRPr lang="es-ES" dirty="0"/>
        </a:p>
      </dgm:t>
    </dgm:pt>
    <dgm:pt modelId="{176ECF7C-CEEF-44C5-893F-08B9701D4015}" type="parTrans" cxnId="{B4C866A5-2319-4DC4-A8A5-920B67FA7FF3}">
      <dgm:prSet/>
      <dgm:spPr/>
      <dgm:t>
        <a:bodyPr/>
        <a:lstStyle/>
        <a:p>
          <a:endParaRPr lang="es-ES"/>
        </a:p>
      </dgm:t>
    </dgm:pt>
    <dgm:pt modelId="{7790D376-B31D-4D28-A6F9-C76659BE0E58}" type="sibTrans" cxnId="{B4C866A5-2319-4DC4-A8A5-920B67FA7FF3}">
      <dgm:prSet/>
      <dgm:spPr/>
      <dgm:t>
        <a:bodyPr/>
        <a:lstStyle/>
        <a:p>
          <a:endParaRPr lang="es-ES"/>
        </a:p>
      </dgm:t>
    </dgm:pt>
    <dgm:pt modelId="{F8A900DD-8D0D-4CE2-B969-307A92F3B395}">
      <dgm:prSet/>
      <dgm:spPr/>
      <dgm:t>
        <a:bodyPr/>
        <a:lstStyle/>
        <a:p>
          <a:r>
            <a:rPr lang="es-ES" b="1" dirty="0" smtClean="0"/>
            <a:t>Osciladores</a:t>
          </a:r>
          <a:r>
            <a:rPr lang="es-ES" dirty="0" smtClean="0"/>
            <a:t> </a:t>
          </a:r>
          <a:r>
            <a:rPr lang="es-ES" dirty="0" err="1" smtClean="0"/>
            <a:t>on-board</a:t>
          </a:r>
          <a:r>
            <a:rPr lang="es-ES" dirty="0" smtClean="0"/>
            <a:t>: 33 MHz (PS) y 100 MHz PL</a:t>
          </a:r>
          <a:endParaRPr lang="es-ES" dirty="0"/>
        </a:p>
      </dgm:t>
    </dgm:pt>
    <dgm:pt modelId="{49852EF9-B115-4AC0-9B43-B35DC1505F9F}" type="parTrans" cxnId="{BD2902E9-C0E3-467B-B76A-86D5EFCF352F}">
      <dgm:prSet/>
      <dgm:spPr/>
      <dgm:t>
        <a:bodyPr/>
        <a:lstStyle/>
        <a:p>
          <a:endParaRPr lang="es-ES"/>
        </a:p>
      </dgm:t>
    </dgm:pt>
    <dgm:pt modelId="{52722D94-E6B8-4AE8-94F9-78C4B1EC01B6}" type="sibTrans" cxnId="{BD2902E9-C0E3-467B-B76A-86D5EFCF352F}">
      <dgm:prSet/>
      <dgm:spPr/>
      <dgm:t>
        <a:bodyPr/>
        <a:lstStyle/>
        <a:p>
          <a:endParaRPr lang="es-ES"/>
        </a:p>
      </dgm:t>
    </dgm:pt>
    <dgm:pt modelId="{6DEDDA43-E6EE-44A3-8ABF-195CE4225850}">
      <dgm:prSet/>
      <dgm:spPr/>
      <dgm:t>
        <a:bodyPr/>
        <a:lstStyle/>
        <a:p>
          <a:r>
            <a:rPr lang="es-ES" b="1" dirty="0" smtClean="0"/>
            <a:t>Imagen/Audio</a:t>
          </a:r>
          <a:r>
            <a:rPr lang="es-ES" dirty="0" smtClean="0"/>
            <a:t>:</a:t>
          </a:r>
          <a:endParaRPr lang="es-ES" dirty="0"/>
        </a:p>
      </dgm:t>
    </dgm:pt>
    <dgm:pt modelId="{B021A0EA-856A-459C-883C-993A6388F9DD}" type="parTrans" cxnId="{C1EA21DE-9797-402F-915F-EBEDA842BAAD}">
      <dgm:prSet/>
      <dgm:spPr/>
      <dgm:t>
        <a:bodyPr/>
        <a:lstStyle/>
        <a:p>
          <a:endParaRPr lang="es-ES"/>
        </a:p>
      </dgm:t>
    </dgm:pt>
    <dgm:pt modelId="{77B108AF-A32C-480D-A6B0-19D768B620E8}" type="sibTrans" cxnId="{C1EA21DE-9797-402F-915F-EBEDA842BAAD}">
      <dgm:prSet/>
      <dgm:spPr/>
      <dgm:t>
        <a:bodyPr/>
        <a:lstStyle/>
        <a:p>
          <a:endParaRPr lang="es-ES"/>
        </a:p>
      </dgm:t>
    </dgm:pt>
    <dgm:pt modelId="{9A984093-DF94-49D6-AC49-8028D49B03B5}">
      <dgm:prSet/>
      <dgm:spPr/>
      <dgm:t>
        <a:bodyPr/>
        <a:lstStyle/>
        <a:p>
          <a:r>
            <a:rPr lang="es-ES" dirty="0" smtClean="0"/>
            <a:t>HDMI, VGA (Color 12 bits), Pantalla OLED 128x32.</a:t>
          </a:r>
          <a:endParaRPr lang="es-ES" dirty="0"/>
        </a:p>
      </dgm:t>
    </dgm:pt>
    <dgm:pt modelId="{13FF3C20-DE3E-4792-8D6D-6DEE292BA5B4}" type="parTrans" cxnId="{9337346A-2EF2-4E44-AF35-C3627E491D71}">
      <dgm:prSet/>
      <dgm:spPr/>
      <dgm:t>
        <a:bodyPr/>
        <a:lstStyle/>
        <a:p>
          <a:endParaRPr lang="es-ES"/>
        </a:p>
      </dgm:t>
    </dgm:pt>
    <dgm:pt modelId="{CCE47B9F-0260-4B3B-9924-B1BA91BD0F85}" type="sibTrans" cxnId="{9337346A-2EF2-4E44-AF35-C3627E491D71}">
      <dgm:prSet/>
      <dgm:spPr/>
      <dgm:t>
        <a:bodyPr/>
        <a:lstStyle/>
        <a:p>
          <a:endParaRPr lang="es-ES"/>
        </a:p>
      </dgm:t>
    </dgm:pt>
    <dgm:pt modelId="{B8D8646A-6B3A-4BBC-989A-EAA0EBA714B5}">
      <dgm:prSet/>
      <dgm:spPr/>
      <dgm:t>
        <a:bodyPr/>
        <a:lstStyle/>
        <a:p>
          <a:r>
            <a:rPr lang="es-ES" dirty="0" smtClean="0"/>
            <a:t>Audio line-in, line-</a:t>
          </a:r>
          <a:r>
            <a:rPr lang="es-ES" dirty="0" err="1" smtClean="0"/>
            <a:t>out</a:t>
          </a:r>
          <a:r>
            <a:rPr lang="es-ES" dirty="0" smtClean="0"/>
            <a:t>, auriculares y micrófono.</a:t>
          </a:r>
          <a:endParaRPr lang="es-ES" dirty="0"/>
        </a:p>
      </dgm:t>
    </dgm:pt>
    <dgm:pt modelId="{27EC2B1F-6EFE-4EA8-AEA8-82E1732889C2}" type="parTrans" cxnId="{4A96E409-38E6-41CE-9FDF-5732932C1DC6}">
      <dgm:prSet/>
      <dgm:spPr/>
      <dgm:t>
        <a:bodyPr/>
        <a:lstStyle/>
        <a:p>
          <a:endParaRPr lang="es-ES"/>
        </a:p>
      </dgm:t>
    </dgm:pt>
    <dgm:pt modelId="{E738432D-1AC4-4BFF-BF71-37FEB525332F}" type="sibTrans" cxnId="{4A96E409-38E6-41CE-9FDF-5732932C1DC6}">
      <dgm:prSet/>
      <dgm:spPr/>
      <dgm:t>
        <a:bodyPr/>
        <a:lstStyle/>
        <a:p>
          <a:endParaRPr lang="es-ES"/>
        </a:p>
      </dgm:t>
    </dgm:pt>
    <dgm:pt modelId="{AF9F91A5-3506-453E-BB5D-7159F9114629}">
      <dgm:prSet/>
      <dgm:spPr/>
      <dgm:t>
        <a:bodyPr/>
        <a:lstStyle/>
        <a:p>
          <a:r>
            <a:rPr lang="es-ES" b="1" dirty="0" smtClean="0"/>
            <a:t>Alimentación</a:t>
          </a:r>
          <a:r>
            <a:rPr lang="es-ES" dirty="0" smtClean="0"/>
            <a:t>: </a:t>
          </a:r>
          <a:r>
            <a:rPr lang="es-ES" dirty="0" err="1" smtClean="0"/>
            <a:t>Switch</a:t>
          </a:r>
          <a:r>
            <a:rPr lang="es-ES" dirty="0" smtClean="0"/>
            <a:t> </a:t>
          </a:r>
          <a:r>
            <a:rPr lang="es-ES" dirty="0" err="1" smtClean="0"/>
            <a:t>On</a:t>
          </a:r>
          <a:r>
            <a:rPr lang="es-ES" dirty="0" smtClean="0"/>
            <a:t>/Off, 12V @ 5A, regulador AC/DC.</a:t>
          </a:r>
          <a:endParaRPr lang="es-ES" dirty="0"/>
        </a:p>
      </dgm:t>
    </dgm:pt>
    <dgm:pt modelId="{80EFE4E2-084A-46E3-BACF-39C4E7029E03}" type="parTrans" cxnId="{57E960FC-F8D7-48CF-9E06-FFDE30FC2025}">
      <dgm:prSet/>
      <dgm:spPr/>
      <dgm:t>
        <a:bodyPr/>
        <a:lstStyle/>
        <a:p>
          <a:endParaRPr lang="es-ES"/>
        </a:p>
      </dgm:t>
    </dgm:pt>
    <dgm:pt modelId="{3F9E1182-4E1A-4A11-99A7-D0412F7F5472}" type="sibTrans" cxnId="{57E960FC-F8D7-48CF-9E06-FFDE30FC2025}">
      <dgm:prSet/>
      <dgm:spPr/>
      <dgm:t>
        <a:bodyPr/>
        <a:lstStyle/>
        <a:p>
          <a:endParaRPr lang="es-ES"/>
        </a:p>
      </dgm:t>
    </dgm:pt>
    <dgm:pt modelId="{A6AA08A3-7770-46C7-923A-251243F215A0}">
      <dgm:prSet/>
      <dgm:spPr/>
      <dgm:t>
        <a:bodyPr/>
        <a:lstStyle/>
        <a:p>
          <a:r>
            <a:rPr lang="es-ES" dirty="0" smtClean="0"/>
            <a:t>1 conector AMS (Agile </a:t>
          </a:r>
          <a:r>
            <a:rPr lang="es-ES" dirty="0" err="1" smtClean="0"/>
            <a:t>Mixed</a:t>
          </a:r>
          <a:r>
            <a:rPr lang="es-ES" dirty="0" smtClean="0"/>
            <a:t> </a:t>
          </a:r>
          <a:r>
            <a:rPr lang="es-ES" dirty="0" err="1" smtClean="0"/>
            <a:t>Signaling</a:t>
          </a:r>
          <a:r>
            <a:rPr lang="es-ES" dirty="0" smtClean="0"/>
            <a:t>).</a:t>
          </a:r>
          <a:endParaRPr lang="es-ES" dirty="0"/>
        </a:p>
      </dgm:t>
    </dgm:pt>
    <dgm:pt modelId="{C32F205B-FDB0-49AC-A734-2040D39C8F10}" type="sibTrans" cxnId="{B821A7FB-6FE4-4FC0-BF82-081F0CA73D22}">
      <dgm:prSet/>
      <dgm:spPr/>
      <dgm:t>
        <a:bodyPr/>
        <a:lstStyle/>
        <a:p>
          <a:endParaRPr lang="es-ES"/>
        </a:p>
      </dgm:t>
    </dgm:pt>
    <dgm:pt modelId="{1C8A7090-012A-4841-927B-88A7E27C6011}" type="parTrans" cxnId="{B821A7FB-6FE4-4FC0-BF82-081F0CA73D22}">
      <dgm:prSet/>
      <dgm:spPr/>
      <dgm:t>
        <a:bodyPr/>
        <a:lstStyle/>
        <a:p>
          <a:endParaRPr lang="es-ES"/>
        </a:p>
      </dgm:t>
    </dgm:pt>
    <dgm:pt modelId="{FD3C3F1C-6A32-4FAC-8566-17C6D36B5668}" type="pres">
      <dgm:prSet presAssocID="{5E44251C-9FF3-412F-9C61-53DD7E2B9444}" presName="linear" presStyleCnt="0">
        <dgm:presLayoutVars>
          <dgm:animLvl val="lvl"/>
          <dgm:resizeHandles val="exact"/>
        </dgm:presLayoutVars>
      </dgm:prSet>
      <dgm:spPr/>
      <dgm:t>
        <a:bodyPr/>
        <a:lstStyle/>
        <a:p>
          <a:endParaRPr lang="es-ES"/>
        </a:p>
      </dgm:t>
    </dgm:pt>
    <dgm:pt modelId="{36F65510-2E1B-4425-995C-6189A8F1F7F8}" type="pres">
      <dgm:prSet presAssocID="{C0415F39-F788-4EA0-BD32-F17C07AA5158}" presName="parentText" presStyleLbl="node1" presStyleIdx="0" presStyleCnt="1">
        <dgm:presLayoutVars>
          <dgm:chMax val="0"/>
          <dgm:bulletEnabled val="1"/>
        </dgm:presLayoutVars>
      </dgm:prSet>
      <dgm:spPr/>
      <dgm:t>
        <a:bodyPr/>
        <a:lstStyle/>
        <a:p>
          <a:endParaRPr lang="es-ES"/>
        </a:p>
      </dgm:t>
    </dgm:pt>
    <dgm:pt modelId="{071D0C0B-48BF-4DAF-BD95-2A3A8F704BE9}" type="pres">
      <dgm:prSet presAssocID="{C0415F39-F788-4EA0-BD32-F17C07AA5158}" presName="childText" presStyleLbl="revTx" presStyleIdx="0" presStyleCnt="1" custScaleY="106216">
        <dgm:presLayoutVars>
          <dgm:bulletEnabled val="1"/>
        </dgm:presLayoutVars>
      </dgm:prSet>
      <dgm:spPr/>
      <dgm:t>
        <a:bodyPr/>
        <a:lstStyle/>
        <a:p>
          <a:endParaRPr lang="es-ES"/>
        </a:p>
      </dgm:t>
    </dgm:pt>
  </dgm:ptLst>
  <dgm:cxnLst>
    <dgm:cxn modelId="{1A50530D-5D92-4B4D-8E49-5F135135FD55}" type="presOf" srcId="{6DEDDA43-E6EE-44A3-8ABF-195CE4225850}" destId="{071D0C0B-48BF-4DAF-BD95-2A3A8F704BE9}" srcOrd="0" destOrd="13" presId="urn:microsoft.com/office/officeart/2005/8/layout/vList2"/>
    <dgm:cxn modelId="{DC5A47A8-0F71-4B89-957D-AAFC40EEFE18}" type="presOf" srcId="{9A984093-DF94-49D6-AC49-8028D49B03B5}" destId="{071D0C0B-48BF-4DAF-BD95-2A3A8F704BE9}" srcOrd="0" destOrd="14" presId="urn:microsoft.com/office/officeart/2005/8/layout/vList2"/>
    <dgm:cxn modelId="{D2B43048-8138-4176-9B25-37062B97FECE}" type="presOf" srcId="{A6AA08A3-7770-46C7-923A-251243F215A0}" destId="{071D0C0B-48BF-4DAF-BD95-2A3A8F704BE9}" srcOrd="0" destOrd="10" presId="urn:microsoft.com/office/officeart/2005/8/layout/vList2"/>
    <dgm:cxn modelId="{6EF21B0F-A730-4DF6-B7E1-1758A8C1639B}" type="presOf" srcId="{3348F1E1-1D1B-4AB8-BECF-5E69DE771493}" destId="{071D0C0B-48BF-4DAF-BD95-2A3A8F704BE9}" srcOrd="0" destOrd="7" presId="urn:microsoft.com/office/officeart/2005/8/layout/vList2"/>
    <dgm:cxn modelId="{EC20D555-F3DD-454C-BD66-5CF1787011CF}" srcId="{C0415F39-F788-4EA0-BD32-F17C07AA5158}" destId="{EFCF391F-2CCF-4686-9AD4-A2899EA66041}" srcOrd="0" destOrd="0" parTransId="{A6539C5E-D748-4870-8D65-466A55982891}" sibTransId="{65FFD88F-80C4-42DA-9D8F-852898A6D208}"/>
    <dgm:cxn modelId="{A99B98E2-294E-4B37-808D-4A773AC9472C}" type="presOf" srcId="{524DBE21-896A-421F-8771-CCD82AB041BE}" destId="{071D0C0B-48BF-4DAF-BD95-2A3A8F704BE9}" srcOrd="0" destOrd="1" presId="urn:microsoft.com/office/officeart/2005/8/layout/vList2"/>
    <dgm:cxn modelId="{B4C866A5-2319-4DC4-A8A5-920B67FA7FF3}" srcId="{0DD6E9A1-97E3-4241-9F97-6302A6500AB0}" destId="{DC2DC9A0-9CA1-473B-A181-98237FDCEBA7}" srcOrd="6" destOrd="0" parTransId="{176ECF7C-CEEF-44C5-893F-08B9701D4015}" sibTransId="{7790D376-B31D-4D28-A6F9-C76659BE0E58}"/>
    <dgm:cxn modelId="{44F3C264-895A-4059-8AD8-EAB43630883E}" type="presOf" srcId="{EFCF391F-2CCF-4686-9AD4-A2899EA66041}" destId="{071D0C0B-48BF-4DAF-BD95-2A3A8F704BE9}" srcOrd="0" destOrd="0" presId="urn:microsoft.com/office/officeart/2005/8/layout/vList2"/>
    <dgm:cxn modelId="{D12A306A-0F28-4ED7-85B3-D466E9D5F0D7}" type="presOf" srcId="{1F59139C-A789-4A13-BA38-DA2F366497B4}" destId="{071D0C0B-48BF-4DAF-BD95-2A3A8F704BE9}" srcOrd="0" destOrd="8" presId="urn:microsoft.com/office/officeart/2005/8/layout/vList2"/>
    <dgm:cxn modelId="{B8FAC466-1DB9-40EE-9DC4-2A199C477D7F}" srcId="{0DD6E9A1-97E3-4241-9F97-6302A6500AB0}" destId="{064DE37E-AFBE-4F5B-B53F-55C6A3435CE3}" srcOrd="0" destOrd="0" parTransId="{6673547A-F45D-40BB-8B9E-9FBFAA08DA30}" sibTransId="{A00408B9-BF7C-46BA-B6B7-9B208EBAC872}"/>
    <dgm:cxn modelId="{CA13DFC0-A8B4-4327-97F0-4259C7D89262}" type="presOf" srcId="{AF9F91A5-3506-453E-BB5D-7159F9114629}" destId="{071D0C0B-48BF-4DAF-BD95-2A3A8F704BE9}" srcOrd="0" destOrd="16" presId="urn:microsoft.com/office/officeart/2005/8/layout/vList2"/>
    <dgm:cxn modelId="{43DE005B-333A-4B7F-A8E8-828B3F0254A4}" type="presOf" srcId="{5E44251C-9FF3-412F-9C61-53DD7E2B9444}" destId="{FD3C3F1C-6A32-4FAC-8566-17C6D36B5668}" srcOrd="0" destOrd="0" presId="urn:microsoft.com/office/officeart/2005/8/layout/vList2"/>
    <dgm:cxn modelId="{8E85E14F-1E74-40A4-80E1-AB962DCA5C36}" type="presOf" srcId="{70220ED8-7C9F-4508-B7B9-4C0E9CECFBFA}" destId="{071D0C0B-48BF-4DAF-BD95-2A3A8F704BE9}" srcOrd="0" destOrd="6" presId="urn:microsoft.com/office/officeart/2005/8/layout/vList2"/>
    <dgm:cxn modelId="{7929D2FA-DD4D-4D91-8B35-1C36AE43B525}" srcId="{524DBE21-896A-421F-8771-CCD82AB041BE}" destId="{485D0DEA-D320-416F-B98D-BBF40EB0D503}" srcOrd="1" destOrd="0" parTransId="{E02C0FD9-5BFD-496E-BA7D-13693978BE75}" sibTransId="{64BB797A-E627-401E-9A0D-1963F4B6165C}"/>
    <dgm:cxn modelId="{F64EDC2F-EBC3-4280-A468-B4E5C85E557B}" srcId="{C0415F39-F788-4EA0-BD32-F17C07AA5158}" destId="{0DD6E9A1-97E3-4241-9F97-6302A6500AB0}" srcOrd="2" destOrd="0" parTransId="{3B4D13AF-13CC-4ADF-9DB3-62A9375EC9B2}" sibTransId="{7E9B183A-67E5-4CCB-892E-348310CC3368}"/>
    <dgm:cxn modelId="{53A78BF8-49C7-4AD0-B12A-0D33E4B43D2F}" srcId="{524DBE21-896A-421F-8771-CCD82AB041BE}" destId="{72EEA3EF-D7F8-4F13-996B-EAA6C1581A21}" srcOrd="0" destOrd="0" parTransId="{4C8324F8-3A70-4BFB-BEFE-4C6D141DB08C}" sibTransId="{13780806-54F8-4B91-8460-4B977DE11265}"/>
    <dgm:cxn modelId="{89670E2A-B8E1-476A-95B8-1CB5AA5F09B7}" type="presOf" srcId="{DC2DC9A0-9CA1-473B-A181-98237FDCEBA7}" destId="{071D0C0B-48BF-4DAF-BD95-2A3A8F704BE9}" srcOrd="0" destOrd="11" presId="urn:microsoft.com/office/officeart/2005/8/layout/vList2"/>
    <dgm:cxn modelId="{42F66ED5-70CE-4BC5-8C36-06FA6DFF8681}" type="presOf" srcId="{485D0DEA-D320-416F-B98D-BBF40EB0D503}" destId="{071D0C0B-48BF-4DAF-BD95-2A3A8F704BE9}" srcOrd="0" destOrd="3" presId="urn:microsoft.com/office/officeart/2005/8/layout/vList2"/>
    <dgm:cxn modelId="{7C7FBF70-B91F-46C5-8D35-363B985D5C86}" srcId="{0DD6E9A1-97E3-4241-9F97-6302A6500AB0}" destId="{70220ED8-7C9F-4508-B7B9-4C0E9CECFBFA}" srcOrd="1" destOrd="0" parTransId="{F5E2A952-47EF-4852-9D3E-6A645ECA0DCA}" sibTransId="{05F94F4A-70B7-4247-B239-D200D6553950}"/>
    <dgm:cxn modelId="{C1EA21DE-9797-402F-915F-EBEDA842BAAD}" srcId="{C0415F39-F788-4EA0-BD32-F17C07AA5158}" destId="{6DEDDA43-E6EE-44A3-8ABF-195CE4225850}" srcOrd="4" destOrd="0" parTransId="{B021A0EA-856A-459C-883C-993A6388F9DD}" sibTransId="{77B108AF-A32C-480D-A6B0-19D768B620E8}"/>
    <dgm:cxn modelId="{94AF20B6-F5D0-4D92-86A7-80F9D118DA6C}" srcId="{0DD6E9A1-97E3-4241-9F97-6302A6500AB0}" destId="{B0D35DD0-3545-4D00-97B4-EBE06EECF1AF}" srcOrd="4" destOrd="0" parTransId="{D449B61D-518E-4EC3-B506-C1C2D90A0C8E}" sibTransId="{B85BE797-7649-4A7A-8C1B-68036B7FD74B}"/>
    <dgm:cxn modelId="{879FD1EF-35D9-4BE2-A1C6-F695C707BE1A}" type="presOf" srcId="{F8A900DD-8D0D-4CE2-B969-307A92F3B395}" destId="{071D0C0B-48BF-4DAF-BD95-2A3A8F704BE9}" srcOrd="0" destOrd="12" presId="urn:microsoft.com/office/officeart/2005/8/layout/vList2"/>
    <dgm:cxn modelId="{B5E76946-9FBF-45DB-B03A-C38CA52BF664}" srcId="{C0415F39-F788-4EA0-BD32-F17C07AA5158}" destId="{524DBE21-896A-421F-8771-CCD82AB041BE}" srcOrd="1" destOrd="0" parTransId="{333906E3-3C75-40CF-87E0-3575796D62A4}" sibTransId="{A5434D13-E9E5-4820-94C3-93FAC0E81AEA}"/>
    <dgm:cxn modelId="{3A75943F-966C-4008-8E95-E9DF4286A72C}" srcId="{0DD6E9A1-97E3-4241-9F97-6302A6500AB0}" destId="{3348F1E1-1D1B-4AB8-BECF-5E69DE771493}" srcOrd="2" destOrd="0" parTransId="{6C14A6AB-3757-49E6-BE10-AA294A03F973}" sibTransId="{F74095C6-90ED-4BE5-8704-8E59F11A671D}"/>
    <dgm:cxn modelId="{838EA516-193E-485D-BB6E-07ABDFA0E447}" srcId="{5E44251C-9FF3-412F-9C61-53DD7E2B9444}" destId="{C0415F39-F788-4EA0-BD32-F17C07AA5158}" srcOrd="0" destOrd="0" parTransId="{8EB29CEA-4ADA-4C9D-8C4F-E1AD67F491F6}" sibTransId="{C2317CCF-AB1F-48E4-9376-63D79EB14F1E}"/>
    <dgm:cxn modelId="{A2DA9EFE-C5C5-40BA-85A5-4D94B05BCC7B}" type="presOf" srcId="{C0415F39-F788-4EA0-BD32-F17C07AA5158}" destId="{36F65510-2E1B-4425-995C-6189A8F1F7F8}" srcOrd="0" destOrd="0" presId="urn:microsoft.com/office/officeart/2005/8/layout/vList2"/>
    <dgm:cxn modelId="{B309F921-ADFF-4BF5-AB22-4E769178E0DB}" type="presOf" srcId="{064DE37E-AFBE-4F5B-B53F-55C6A3435CE3}" destId="{071D0C0B-48BF-4DAF-BD95-2A3A8F704BE9}" srcOrd="0" destOrd="5" presId="urn:microsoft.com/office/officeart/2005/8/layout/vList2"/>
    <dgm:cxn modelId="{D5C03B8D-45CA-4B57-97A4-3A4CB4EA4488}" type="presOf" srcId="{0DD6E9A1-97E3-4241-9F97-6302A6500AB0}" destId="{071D0C0B-48BF-4DAF-BD95-2A3A8F704BE9}" srcOrd="0" destOrd="4" presId="urn:microsoft.com/office/officeart/2005/8/layout/vList2"/>
    <dgm:cxn modelId="{919403DD-9594-42DC-94AC-1454854CB07E}" type="presOf" srcId="{B8D8646A-6B3A-4BBC-989A-EAA0EBA714B5}" destId="{071D0C0B-48BF-4DAF-BD95-2A3A8F704BE9}" srcOrd="0" destOrd="15" presId="urn:microsoft.com/office/officeart/2005/8/layout/vList2"/>
    <dgm:cxn modelId="{4A96E409-38E6-41CE-9FDF-5732932C1DC6}" srcId="{6DEDDA43-E6EE-44A3-8ABF-195CE4225850}" destId="{B8D8646A-6B3A-4BBC-989A-EAA0EBA714B5}" srcOrd="1" destOrd="0" parTransId="{27EC2B1F-6EFE-4EA8-AEA8-82E1732889C2}" sibTransId="{E738432D-1AC4-4BFF-BF71-37FEB525332F}"/>
    <dgm:cxn modelId="{4F94FCC0-1D71-4AD7-919C-698C3B4E5CE1}" srcId="{0DD6E9A1-97E3-4241-9F97-6302A6500AB0}" destId="{1F59139C-A789-4A13-BA38-DA2F366497B4}" srcOrd="3" destOrd="0" parTransId="{5E712BEC-EF0C-4484-A2BF-CA2DA804B79E}" sibTransId="{D1B661D7-6327-464D-B575-AAA3124907C3}"/>
    <dgm:cxn modelId="{9337346A-2EF2-4E44-AF35-C3627E491D71}" srcId="{6DEDDA43-E6EE-44A3-8ABF-195CE4225850}" destId="{9A984093-DF94-49D6-AC49-8028D49B03B5}" srcOrd="0" destOrd="0" parTransId="{13FF3C20-DE3E-4792-8D6D-6DEE292BA5B4}" sibTransId="{CCE47B9F-0260-4B3B-9924-B1BA91BD0F85}"/>
    <dgm:cxn modelId="{3BAB9DB7-E19D-4594-9FBF-943F92C49077}" type="presOf" srcId="{B0D35DD0-3545-4D00-97B4-EBE06EECF1AF}" destId="{071D0C0B-48BF-4DAF-BD95-2A3A8F704BE9}" srcOrd="0" destOrd="9" presId="urn:microsoft.com/office/officeart/2005/8/layout/vList2"/>
    <dgm:cxn modelId="{57E960FC-F8D7-48CF-9E06-FFDE30FC2025}" srcId="{C0415F39-F788-4EA0-BD32-F17C07AA5158}" destId="{AF9F91A5-3506-453E-BB5D-7159F9114629}" srcOrd="5" destOrd="0" parTransId="{80EFE4E2-084A-46E3-BACF-39C4E7029E03}" sibTransId="{3F9E1182-4E1A-4A11-99A7-D0412F7F5472}"/>
    <dgm:cxn modelId="{7DC404DB-5E67-4FDB-A8EE-1948A77CE6CB}" type="presOf" srcId="{72EEA3EF-D7F8-4F13-996B-EAA6C1581A21}" destId="{071D0C0B-48BF-4DAF-BD95-2A3A8F704BE9}" srcOrd="0" destOrd="2" presId="urn:microsoft.com/office/officeart/2005/8/layout/vList2"/>
    <dgm:cxn modelId="{B821A7FB-6FE4-4FC0-BF82-081F0CA73D22}" srcId="{0DD6E9A1-97E3-4241-9F97-6302A6500AB0}" destId="{A6AA08A3-7770-46C7-923A-251243F215A0}" srcOrd="5" destOrd="0" parTransId="{1C8A7090-012A-4841-927B-88A7E27C6011}" sibTransId="{C32F205B-FDB0-49AC-A734-2040D39C8F10}"/>
    <dgm:cxn modelId="{BD2902E9-C0E3-467B-B76A-86D5EFCF352F}" srcId="{C0415F39-F788-4EA0-BD32-F17C07AA5158}" destId="{F8A900DD-8D0D-4CE2-B969-307A92F3B395}" srcOrd="3" destOrd="0" parTransId="{49852EF9-B115-4AC0-9B43-B35DC1505F9F}" sibTransId="{52722D94-E6B8-4AE8-94F9-78C4B1EC01B6}"/>
    <dgm:cxn modelId="{E191669C-47E7-4F5F-8005-B78CCEC629E1}" type="presParOf" srcId="{FD3C3F1C-6A32-4FAC-8566-17C6D36B5668}" destId="{36F65510-2E1B-4425-995C-6189A8F1F7F8}" srcOrd="0" destOrd="0" presId="urn:microsoft.com/office/officeart/2005/8/layout/vList2"/>
    <dgm:cxn modelId="{7AF2702F-EFEA-43D4-83B5-CADEFA0A8100}" type="presParOf" srcId="{FD3C3F1C-6A32-4FAC-8566-17C6D36B5668}" destId="{071D0C0B-48BF-4DAF-BD95-2A3A8F704BE9}"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6E24AC9-DC6A-4992-AD5B-E67A940793BC}"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s-ES"/>
        </a:p>
      </dgm:t>
    </dgm:pt>
    <dgm:pt modelId="{96276251-3365-4D5E-BC13-E1F307B9B81A}">
      <dgm:prSet phldrT="[Texto]"/>
      <dgm:spPr/>
      <dgm:t>
        <a:bodyPr/>
        <a:lstStyle/>
        <a:p>
          <a:r>
            <a:rPr lang="es-ES" dirty="0" err="1" smtClean="0"/>
            <a:t>Bare</a:t>
          </a:r>
          <a:r>
            <a:rPr lang="es-ES" dirty="0" smtClean="0"/>
            <a:t> metal</a:t>
          </a:r>
          <a:endParaRPr lang="es-ES" dirty="0"/>
        </a:p>
      </dgm:t>
    </dgm:pt>
    <dgm:pt modelId="{94542DC5-B59A-49A7-89EF-35000E454DB4}" type="parTrans" cxnId="{35B45AB0-B813-42A7-805C-4185591ABE67}">
      <dgm:prSet/>
      <dgm:spPr/>
      <dgm:t>
        <a:bodyPr/>
        <a:lstStyle/>
        <a:p>
          <a:endParaRPr lang="es-ES"/>
        </a:p>
      </dgm:t>
    </dgm:pt>
    <dgm:pt modelId="{9B9FAB1B-C923-4390-BB44-BD99A0869838}" type="sibTrans" cxnId="{35B45AB0-B813-42A7-805C-4185591ABE67}">
      <dgm:prSet/>
      <dgm:spPr/>
      <dgm:t>
        <a:bodyPr/>
        <a:lstStyle/>
        <a:p>
          <a:endParaRPr lang="es-ES"/>
        </a:p>
      </dgm:t>
    </dgm:pt>
    <dgm:pt modelId="{7B3F825A-35E0-42F0-9ACC-0F3DEDD21922}">
      <dgm:prSet phldrT="[Texto]"/>
      <dgm:spPr/>
      <dgm:t>
        <a:bodyPr/>
        <a:lstStyle/>
        <a:p>
          <a:r>
            <a:rPr lang="es-ES" dirty="0" smtClean="0"/>
            <a:t>Sin SO</a:t>
          </a:r>
          <a:endParaRPr lang="es-ES" dirty="0"/>
        </a:p>
      </dgm:t>
    </dgm:pt>
    <dgm:pt modelId="{8215DE2B-C317-45D9-817E-E6BAAE025910}" type="parTrans" cxnId="{ED9F28C3-428F-4534-ACB9-2451F2778026}">
      <dgm:prSet/>
      <dgm:spPr/>
      <dgm:t>
        <a:bodyPr/>
        <a:lstStyle/>
        <a:p>
          <a:endParaRPr lang="es-ES"/>
        </a:p>
      </dgm:t>
    </dgm:pt>
    <dgm:pt modelId="{891466F7-A076-4CBE-8D61-230FE931B814}" type="sibTrans" cxnId="{ED9F28C3-428F-4534-ACB9-2451F2778026}">
      <dgm:prSet/>
      <dgm:spPr/>
      <dgm:t>
        <a:bodyPr/>
        <a:lstStyle/>
        <a:p>
          <a:endParaRPr lang="es-ES"/>
        </a:p>
      </dgm:t>
    </dgm:pt>
    <dgm:pt modelId="{52D69A7B-5680-4911-8FB2-8D964A543875}">
      <dgm:prSet phldrT="[Texto]"/>
      <dgm:spPr/>
      <dgm:t>
        <a:bodyPr/>
        <a:lstStyle/>
        <a:p>
          <a:r>
            <a:rPr lang="es-ES_tradnl" dirty="0" smtClean="0"/>
            <a:t>Se trata directamente con el hardware</a:t>
          </a:r>
          <a:endParaRPr lang="es-ES" dirty="0"/>
        </a:p>
      </dgm:t>
    </dgm:pt>
    <dgm:pt modelId="{D945DF52-5259-41F4-A877-75B83A0632A9}" type="parTrans" cxnId="{CF212B84-476A-40D7-8E01-E2A8EA6151EF}">
      <dgm:prSet/>
      <dgm:spPr/>
      <dgm:t>
        <a:bodyPr/>
        <a:lstStyle/>
        <a:p>
          <a:endParaRPr lang="es-ES"/>
        </a:p>
      </dgm:t>
    </dgm:pt>
    <dgm:pt modelId="{12177C43-7903-4334-A2EA-5AB78B6CFD4B}" type="sibTrans" cxnId="{CF212B84-476A-40D7-8E01-E2A8EA6151EF}">
      <dgm:prSet/>
      <dgm:spPr/>
      <dgm:t>
        <a:bodyPr/>
        <a:lstStyle/>
        <a:p>
          <a:endParaRPr lang="es-ES"/>
        </a:p>
      </dgm:t>
    </dgm:pt>
    <dgm:pt modelId="{6A72F667-93C4-4622-A6A5-AEF61C7E0911}">
      <dgm:prSet phldrT="[Texto]"/>
      <dgm:spPr/>
      <dgm:t>
        <a:bodyPr/>
        <a:lstStyle/>
        <a:p>
          <a:r>
            <a:rPr lang="es-ES" dirty="0" smtClean="0"/>
            <a:t>SO</a:t>
          </a:r>
          <a:endParaRPr lang="es-ES" dirty="0"/>
        </a:p>
      </dgm:t>
    </dgm:pt>
    <dgm:pt modelId="{92FF3C14-AA2D-4A55-98F2-606C7F2F4DFD}" type="parTrans" cxnId="{7FD1AE51-4F77-425D-87C2-0EC60119A1C6}">
      <dgm:prSet/>
      <dgm:spPr/>
      <dgm:t>
        <a:bodyPr/>
        <a:lstStyle/>
        <a:p>
          <a:endParaRPr lang="es-ES"/>
        </a:p>
      </dgm:t>
    </dgm:pt>
    <dgm:pt modelId="{30E34624-2ABE-4801-9D65-7E26315F6F2D}" type="sibTrans" cxnId="{7FD1AE51-4F77-425D-87C2-0EC60119A1C6}">
      <dgm:prSet/>
      <dgm:spPr/>
      <dgm:t>
        <a:bodyPr/>
        <a:lstStyle/>
        <a:p>
          <a:endParaRPr lang="es-ES"/>
        </a:p>
      </dgm:t>
    </dgm:pt>
    <dgm:pt modelId="{999776CA-11F8-4769-A6FC-AC9360B45E47}">
      <dgm:prSet phldrT="[Texto]"/>
      <dgm:spPr/>
      <dgm:t>
        <a:bodyPr/>
        <a:lstStyle/>
        <a:p>
          <a:r>
            <a:rPr lang="es-ES" dirty="0" smtClean="0"/>
            <a:t>Abstracción del hardware</a:t>
          </a:r>
          <a:endParaRPr lang="es-ES" dirty="0"/>
        </a:p>
      </dgm:t>
    </dgm:pt>
    <dgm:pt modelId="{EFFA6335-D8D1-4CA2-83F8-0473CB9F013B}" type="parTrans" cxnId="{DEBD6750-4613-46E1-B500-B07D14BF829A}">
      <dgm:prSet/>
      <dgm:spPr/>
      <dgm:t>
        <a:bodyPr/>
        <a:lstStyle/>
        <a:p>
          <a:endParaRPr lang="es-ES"/>
        </a:p>
      </dgm:t>
    </dgm:pt>
    <dgm:pt modelId="{179457F6-A4A1-446C-8C2C-51D2436104DB}" type="sibTrans" cxnId="{DEBD6750-4613-46E1-B500-B07D14BF829A}">
      <dgm:prSet/>
      <dgm:spPr/>
      <dgm:t>
        <a:bodyPr/>
        <a:lstStyle/>
        <a:p>
          <a:endParaRPr lang="es-ES"/>
        </a:p>
      </dgm:t>
    </dgm:pt>
    <dgm:pt modelId="{8ED1F7CE-056B-4D27-9663-C0B5F45933A3}">
      <dgm:prSet phldrT="[Texto]"/>
      <dgm:spPr/>
      <dgm:t>
        <a:bodyPr/>
        <a:lstStyle/>
        <a:p>
          <a:r>
            <a:rPr lang="es-ES_tradnl" dirty="0" smtClean="0"/>
            <a:t>Priorización de tareas, gestión de la memoria, drivers, sistemas de archivos, comunicación entre procesos...</a:t>
          </a:r>
          <a:endParaRPr lang="es-ES" dirty="0"/>
        </a:p>
      </dgm:t>
    </dgm:pt>
    <dgm:pt modelId="{6EF9E792-DF60-48E3-ACEA-DBF6B865BFA0}" type="parTrans" cxnId="{12CECBF8-4732-466D-A321-6000253809B1}">
      <dgm:prSet/>
      <dgm:spPr/>
      <dgm:t>
        <a:bodyPr/>
        <a:lstStyle/>
        <a:p>
          <a:endParaRPr lang="es-ES"/>
        </a:p>
      </dgm:t>
    </dgm:pt>
    <dgm:pt modelId="{9CE01052-DA65-4549-AEC3-0BF8F85A8D28}" type="sibTrans" cxnId="{12CECBF8-4732-466D-A321-6000253809B1}">
      <dgm:prSet/>
      <dgm:spPr/>
      <dgm:t>
        <a:bodyPr/>
        <a:lstStyle/>
        <a:p>
          <a:endParaRPr lang="es-ES"/>
        </a:p>
      </dgm:t>
    </dgm:pt>
    <dgm:pt modelId="{306325FB-0887-45B2-91DD-308F8B10C6A5}">
      <dgm:prSet phldrT="[Texto]"/>
      <dgm:spPr/>
      <dgm:t>
        <a:bodyPr/>
        <a:lstStyle/>
        <a:p>
          <a:r>
            <a:rPr lang="es-ES" dirty="0" smtClean="0"/>
            <a:t>RTOS</a:t>
          </a:r>
          <a:endParaRPr lang="es-ES" dirty="0"/>
        </a:p>
      </dgm:t>
    </dgm:pt>
    <dgm:pt modelId="{34294BA2-6DFC-4137-9E58-4F8D78F0C1C2}" type="parTrans" cxnId="{50A7B85F-C776-4717-A602-AB83B534B88D}">
      <dgm:prSet/>
      <dgm:spPr/>
      <dgm:t>
        <a:bodyPr/>
        <a:lstStyle/>
        <a:p>
          <a:endParaRPr lang="es-ES"/>
        </a:p>
      </dgm:t>
    </dgm:pt>
    <dgm:pt modelId="{7A42396D-AE30-4038-B6D7-02A9FCF3742C}" type="sibTrans" cxnId="{50A7B85F-C776-4717-A602-AB83B534B88D}">
      <dgm:prSet/>
      <dgm:spPr/>
      <dgm:t>
        <a:bodyPr/>
        <a:lstStyle/>
        <a:p>
          <a:endParaRPr lang="es-ES"/>
        </a:p>
      </dgm:t>
    </dgm:pt>
    <dgm:pt modelId="{C4EBEF29-C595-4C77-B1FF-FB475468BA30}">
      <dgm:prSet phldrT="[Texto]"/>
      <dgm:spPr/>
      <dgm:t>
        <a:bodyPr/>
        <a:lstStyle/>
        <a:p>
          <a:r>
            <a:rPr lang="es-ES" dirty="0" smtClean="0"/>
            <a:t>Aplicaciones en tiempo real</a:t>
          </a:r>
          <a:endParaRPr lang="es-ES" dirty="0"/>
        </a:p>
      </dgm:t>
    </dgm:pt>
    <dgm:pt modelId="{BCC88967-39EF-4A87-8DBB-F967913F41B7}" type="parTrans" cxnId="{B56A7ED7-4985-40A1-B054-C4D1269C528C}">
      <dgm:prSet/>
      <dgm:spPr/>
      <dgm:t>
        <a:bodyPr/>
        <a:lstStyle/>
        <a:p>
          <a:endParaRPr lang="es-ES"/>
        </a:p>
      </dgm:t>
    </dgm:pt>
    <dgm:pt modelId="{24E23B8D-2F6D-4A98-8270-D25657B23CFB}" type="sibTrans" cxnId="{B56A7ED7-4985-40A1-B054-C4D1269C528C}">
      <dgm:prSet/>
      <dgm:spPr/>
      <dgm:t>
        <a:bodyPr/>
        <a:lstStyle/>
        <a:p>
          <a:endParaRPr lang="es-ES"/>
        </a:p>
      </dgm:t>
    </dgm:pt>
    <dgm:pt modelId="{237077AC-AC15-49B5-BE04-F8669988AA0D}">
      <dgm:prSet phldrT="[Texto]"/>
      <dgm:spPr/>
      <dgm:t>
        <a:bodyPr/>
        <a:lstStyle/>
        <a:p>
          <a:r>
            <a:rPr lang="es-ES" dirty="0" smtClean="0"/>
            <a:t>Menos funciones que un SO</a:t>
          </a:r>
          <a:endParaRPr lang="es-ES" dirty="0"/>
        </a:p>
      </dgm:t>
    </dgm:pt>
    <dgm:pt modelId="{96741D9F-945E-4955-93E0-4897CEB11FC2}" type="parTrans" cxnId="{C4906D20-4A5F-4E6D-9FDE-B3725EF47E96}">
      <dgm:prSet/>
      <dgm:spPr/>
      <dgm:t>
        <a:bodyPr/>
        <a:lstStyle/>
        <a:p>
          <a:endParaRPr lang="es-ES"/>
        </a:p>
      </dgm:t>
    </dgm:pt>
    <dgm:pt modelId="{FBA89323-F1C8-4C91-8F8A-8BE2AFA9AC92}" type="sibTrans" cxnId="{C4906D20-4A5F-4E6D-9FDE-B3725EF47E96}">
      <dgm:prSet/>
      <dgm:spPr/>
      <dgm:t>
        <a:bodyPr/>
        <a:lstStyle/>
        <a:p>
          <a:endParaRPr lang="es-ES"/>
        </a:p>
      </dgm:t>
    </dgm:pt>
    <dgm:pt modelId="{4D4CFE2B-661B-428C-95FB-2EBE9040B82D}">
      <dgm:prSet phldrT="[Texto]"/>
      <dgm:spPr/>
      <dgm:t>
        <a:bodyPr/>
        <a:lstStyle/>
        <a:p>
          <a:r>
            <a:rPr lang="es-ES" dirty="0" smtClean="0"/>
            <a:t>Sistemas sencillos</a:t>
          </a:r>
          <a:endParaRPr lang="es-ES" dirty="0"/>
        </a:p>
      </dgm:t>
    </dgm:pt>
    <dgm:pt modelId="{3CCED5B4-7F38-423B-BBA3-61F7F5D228C4}" type="parTrans" cxnId="{E5494C81-287F-48C5-A228-844B14EE8DD5}">
      <dgm:prSet/>
      <dgm:spPr/>
      <dgm:t>
        <a:bodyPr/>
        <a:lstStyle/>
        <a:p>
          <a:endParaRPr lang="es-ES"/>
        </a:p>
      </dgm:t>
    </dgm:pt>
    <dgm:pt modelId="{9DAA0012-8017-4132-B4A8-23547D255D09}" type="sibTrans" cxnId="{E5494C81-287F-48C5-A228-844B14EE8DD5}">
      <dgm:prSet/>
      <dgm:spPr/>
      <dgm:t>
        <a:bodyPr/>
        <a:lstStyle/>
        <a:p>
          <a:endParaRPr lang="es-ES"/>
        </a:p>
      </dgm:t>
    </dgm:pt>
    <dgm:pt modelId="{CAFDD89F-0972-4A88-92E4-4D05A8737D84}">
      <dgm:prSet phldrT="[Texto]"/>
      <dgm:spPr/>
      <dgm:t>
        <a:bodyPr/>
        <a:lstStyle/>
        <a:p>
          <a:r>
            <a:rPr lang="es-ES" dirty="0" smtClean="0"/>
            <a:t>Herramientas de síntesis de alto nivel permiten programar en C</a:t>
          </a:r>
          <a:endParaRPr lang="es-ES" dirty="0"/>
        </a:p>
      </dgm:t>
    </dgm:pt>
    <dgm:pt modelId="{F0DED12F-1378-42CC-9026-23B3FF07840E}" type="parTrans" cxnId="{4DEB654A-358B-4F0E-8206-05E6B5815ACF}">
      <dgm:prSet/>
      <dgm:spPr/>
      <dgm:t>
        <a:bodyPr/>
        <a:lstStyle/>
        <a:p>
          <a:endParaRPr lang="es-ES"/>
        </a:p>
      </dgm:t>
    </dgm:pt>
    <dgm:pt modelId="{50AA47B8-D02D-4288-93F5-478CF94C3BE5}" type="sibTrans" cxnId="{4DEB654A-358B-4F0E-8206-05E6B5815ACF}">
      <dgm:prSet/>
      <dgm:spPr/>
      <dgm:t>
        <a:bodyPr/>
        <a:lstStyle/>
        <a:p>
          <a:endParaRPr lang="es-ES"/>
        </a:p>
      </dgm:t>
    </dgm:pt>
    <dgm:pt modelId="{3AC5B5AD-AC05-48F6-A96D-E811CAD17B7F}">
      <dgm:prSet phldrT="[Texto]"/>
      <dgm:spPr/>
      <dgm:t>
        <a:bodyPr/>
        <a:lstStyle/>
        <a:p>
          <a:r>
            <a:rPr lang="es-ES_tradnl" dirty="0" smtClean="0"/>
            <a:t>Todos los recursos como interrupciones, </a:t>
          </a:r>
          <a:r>
            <a:rPr lang="es-ES_tradnl" dirty="0" err="1" smtClean="0"/>
            <a:t>timers</a:t>
          </a:r>
          <a:r>
            <a:rPr lang="es-ES_tradnl" dirty="0" smtClean="0"/>
            <a:t> y I/O tienen que ser considerados en el código</a:t>
          </a:r>
          <a:endParaRPr lang="es-ES" dirty="0"/>
        </a:p>
      </dgm:t>
    </dgm:pt>
    <dgm:pt modelId="{2BA3DA84-8616-477C-BD71-08E9E7E9671A}" type="parTrans" cxnId="{374E2BB7-151A-4E77-9D1A-23E2A3655F96}">
      <dgm:prSet/>
      <dgm:spPr/>
      <dgm:t>
        <a:bodyPr/>
        <a:lstStyle/>
        <a:p>
          <a:endParaRPr lang="es-ES"/>
        </a:p>
      </dgm:t>
    </dgm:pt>
    <dgm:pt modelId="{0C5E0F3E-BE9A-4653-8F59-85ABB35C298B}" type="sibTrans" cxnId="{374E2BB7-151A-4E77-9D1A-23E2A3655F96}">
      <dgm:prSet/>
      <dgm:spPr/>
      <dgm:t>
        <a:bodyPr/>
        <a:lstStyle/>
        <a:p>
          <a:endParaRPr lang="es-ES"/>
        </a:p>
      </dgm:t>
    </dgm:pt>
    <dgm:pt modelId="{8AFC52EF-E458-4197-8183-15B043FD4F90}">
      <dgm:prSet phldrT="[Texto]"/>
      <dgm:spPr/>
      <dgm:t>
        <a:bodyPr/>
        <a:lstStyle/>
        <a:p>
          <a:r>
            <a:rPr lang="es-ES" dirty="0" smtClean="0"/>
            <a:t>Determinismo</a:t>
          </a:r>
          <a:endParaRPr lang="es-ES" dirty="0"/>
        </a:p>
      </dgm:t>
    </dgm:pt>
    <dgm:pt modelId="{D535189E-1032-4BC6-8141-BAAEC4474D94}" type="parTrans" cxnId="{7E7845AB-EB24-45EE-8E1B-A856AE12A2EE}">
      <dgm:prSet/>
      <dgm:spPr/>
      <dgm:t>
        <a:bodyPr/>
        <a:lstStyle/>
        <a:p>
          <a:endParaRPr lang="es-ES"/>
        </a:p>
      </dgm:t>
    </dgm:pt>
    <dgm:pt modelId="{1792A6AA-2C73-49A5-A593-2DD20AF4D97B}" type="sibTrans" cxnId="{7E7845AB-EB24-45EE-8E1B-A856AE12A2EE}">
      <dgm:prSet/>
      <dgm:spPr/>
      <dgm:t>
        <a:bodyPr/>
        <a:lstStyle/>
        <a:p>
          <a:endParaRPr lang="es-ES"/>
        </a:p>
      </dgm:t>
    </dgm:pt>
    <dgm:pt modelId="{0F4ACEE9-B5D6-4340-B986-4CE0E1E842D0}">
      <dgm:prSet phldrT="[Texto]"/>
      <dgm:spPr/>
      <dgm:t>
        <a:bodyPr/>
        <a:lstStyle/>
        <a:p>
          <a:endParaRPr lang="es-ES" dirty="0"/>
        </a:p>
      </dgm:t>
    </dgm:pt>
    <dgm:pt modelId="{F3DCFF15-52AA-4174-815A-A553A06AAEC5}" type="parTrans" cxnId="{56B4058C-00A8-447F-A410-6F53A109AAA0}">
      <dgm:prSet/>
      <dgm:spPr/>
      <dgm:t>
        <a:bodyPr/>
        <a:lstStyle/>
        <a:p>
          <a:endParaRPr lang="es-ES"/>
        </a:p>
      </dgm:t>
    </dgm:pt>
    <dgm:pt modelId="{B2024BE6-C759-4BA0-9E27-555EF9F8C4F8}" type="sibTrans" cxnId="{56B4058C-00A8-447F-A410-6F53A109AAA0}">
      <dgm:prSet/>
      <dgm:spPr/>
      <dgm:t>
        <a:bodyPr/>
        <a:lstStyle/>
        <a:p>
          <a:endParaRPr lang="es-ES"/>
        </a:p>
      </dgm:t>
    </dgm:pt>
    <dgm:pt modelId="{25A2CB8E-663C-429C-9A5E-C1A23E2AC4CC}">
      <dgm:prSet phldrT="[Texto]"/>
      <dgm:spPr/>
      <dgm:t>
        <a:bodyPr/>
        <a:lstStyle/>
        <a:p>
          <a:r>
            <a:rPr lang="es-ES" dirty="0" smtClean="0"/>
            <a:t>Flexibilidad</a:t>
          </a:r>
          <a:endParaRPr lang="es-ES" dirty="0"/>
        </a:p>
      </dgm:t>
    </dgm:pt>
    <dgm:pt modelId="{868BCA52-0352-48E6-B99C-C4516ECC9985}" type="parTrans" cxnId="{77895925-08F0-4076-BA1B-7FAD652B4C61}">
      <dgm:prSet/>
      <dgm:spPr/>
      <dgm:t>
        <a:bodyPr/>
        <a:lstStyle/>
        <a:p>
          <a:endParaRPr lang="es-ES"/>
        </a:p>
      </dgm:t>
    </dgm:pt>
    <dgm:pt modelId="{FED1A813-E3EE-4DE9-9A8F-EF3EEDFFFD67}" type="sibTrans" cxnId="{77895925-08F0-4076-BA1B-7FAD652B4C61}">
      <dgm:prSet/>
      <dgm:spPr/>
      <dgm:t>
        <a:bodyPr/>
        <a:lstStyle/>
        <a:p>
          <a:endParaRPr lang="es-ES"/>
        </a:p>
      </dgm:t>
    </dgm:pt>
    <dgm:pt modelId="{980D6F04-765E-4193-847C-770D484FC27D}">
      <dgm:prSet phldrT="[Texto]"/>
      <dgm:spPr/>
      <dgm:t>
        <a:bodyPr/>
        <a:lstStyle/>
        <a:p>
          <a:r>
            <a:rPr lang="es-ES" dirty="0" smtClean="0"/>
            <a:t>Programación en varios lenguajes</a:t>
          </a:r>
          <a:endParaRPr lang="es-ES" dirty="0"/>
        </a:p>
      </dgm:t>
    </dgm:pt>
    <dgm:pt modelId="{68834374-DB37-4B5F-9B7D-B99DA5123050}" type="parTrans" cxnId="{38368FE5-1E2D-4EF1-AE2D-851CAB18CC76}">
      <dgm:prSet/>
      <dgm:spPr/>
      <dgm:t>
        <a:bodyPr/>
        <a:lstStyle/>
        <a:p>
          <a:endParaRPr lang="es-ES"/>
        </a:p>
      </dgm:t>
    </dgm:pt>
    <dgm:pt modelId="{AB1725A2-D2E2-403D-8F85-920397F13893}" type="sibTrans" cxnId="{38368FE5-1E2D-4EF1-AE2D-851CAB18CC76}">
      <dgm:prSet/>
      <dgm:spPr/>
      <dgm:t>
        <a:bodyPr/>
        <a:lstStyle/>
        <a:p>
          <a:endParaRPr lang="es-ES"/>
        </a:p>
      </dgm:t>
    </dgm:pt>
    <dgm:pt modelId="{48B96567-32F5-485C-8142-35335D73B56C}">
      <dgm:prSet phldrT="[Texto]"/>
      <dgm:spPr/>
      <dgm:t>
        <a:bodyPr/>
        <a:lstStyle/>
        <a:p>
          <a:r>
            <a:rPr lang="es-ES" dirty="0" smtClean="0"/>
            <a:t>Determinista</a:t>
          </a:r>
          <a:endParaRPr lang="es-ES" dirty="0"/>
        </a:p>
      </dgm:t>
    </dgm:pt>
    <dgm:pt modelId="{0403F448-AE37-41E3-8EF4-5B4280369C62}" type="parTrans" cxnId="{959ADE3F-E113-46E5-ADDC-F56546840DBD}">
      <dgm:prSet/>
      <dgm:spPr/>
      <dgm:t>
        <a:bodyPr/>
        <a:lstStyle/>
        <a:p>
          <a:endParaRPr lang="es-ES"/>
        </a:p>
      </dgm:t>
    </dgm:pt>
    <dgm:pt modelId="{99CF1746-9E4A-4238-B196-FF03FAAA9240}" type="sibTrans" cxnId="{959ADE3F-E113-46E5-ADDC-F56546840DBD}">
      <dgm:prSet/>
      <dgm:spPr/>
      <dgm:t>
        <a:bodyPr/>
        <a:lstStyle/>
        <a:p>
          <a:endParaRPr lang="es-ES"/>
        </a:p>
      </dgm:t>
    </dgm:pt>
    <dgm:pt modelId="{CCEEEAF1-6A63-427E-A9EE-5C42DFB58E0E}">
      <dgm:prSet phldrT="[Texto]"/>
      <dgm:spPr/>
      <dgm:t>
        <a:bodyPr/>
        <a:lstStyle/>
        <a:p>
          <a:r>
            <a:rPr lang="es-ES" dirty="0" smtClean="0"/>
            <a:t>SO más ligero</a:t>
          </a:r>
          <a:endParaRPr lang="es-ES" dirty="0"/>
        </a:p>
      </dgm:t>
    </dgm:pt>
    <dgm:pt modelId="{2E5E4E94-054F-45CF-91BA-02288DA9643B}" type="parTrans" cxnId="{C4551B02-0524-4B52-8099-F13650A12EB5}">
      <dgm:prSet/>
      <dgm:spPr/>
      <dgm:t>
        <a:bodyPr/>
        <a:lstStyle/>
        <a:p>
          <a:endParaRPr lang="es-ES"/>
        </a:p>
      </dgm:t>
    </dgm:pt>
    <dgm:pt modelId="{5B4F653C-66B5-442B-9CFA-056405CBDA17}" type="sibTrans" cxnId="{C4551B02-0524-4B52-8099-F13650A12EB5}">
      <dgm:prSet/>
      <dgm:spPr/>
      <dgm:t>
        <a:bodyPr/>
        <a:lstStyle/>
        <a:p>
          <a:endParaRPr lang="es-ES"/>
        </a:p>
      </dgm:t>
    </dgm:pt>
    <dgm:pt modelId="{7F9178DC-3ACA-4CF6-B52C-7D71E6F0566B}" type="pres">
      <dgm:prSet presAssocID="{A6E24AC9-DC6A-4992-AD5B-E67A940793BC}" presName="Name0" presStyleCnt="0">
        <dgm:presLayoutVars>
          <dgm:dir/>
          <dgm:animLvl val="lvl"/>
          <dgm:resizeHandles val="exact"/>
        </dgm:presLayoutVars>
      </dgm:prSet>
      <dgm:spPr/>
      <dgm:t>
        <a:bodyPr/>
        <a:lstStyle/>
        <a:p>
          <a:endParaRPr lang="es-ES"/>
        </a:p>
      </dgm:t>
    </dgm:pt>
    <dgm:pt modelId="{12080EBE-49DA-4B04-A47B-691B10198BAF}" type="pres">
      <dgm:prSet presAssocID="{96276251-3365-4D5E-BC13-E1F307B9B81A}" presName="composite" presStyleCnt="0"/>
      <dgm:spPr/>
    </dgm:pt>
    <dgm:pt modelId="{467D8480-3AC9-4179-BD94-614E051A8A64}" type="pres">
      <dgm:prSet presAssocID="{96276251-3365-4D5E-BC13-E1F307B9B81A}" presName="parTx" presStyleLbl="alignNode1" presStyleIdx="0" presStyleCnt="3">
        <dgm:presLayoutVars>
          <dgm:chMax val="0"/>
          <dgm:chPref val="0"/>
          <dgm:bulletEnabled val="1"/>
        </dgm:presLayoutVars>
      </dgm:prSet>
      <dgm:spPr/>
      <dgm:t>
        <a:bodyPr/>
        <a:lstStyle/>
        <a:p>
          <a:endParaRPr lang="es-ES"/>
        </a:p>
      </dgm:t>
    </dgm:pt>
    <dgm:pt modelId="{3E08464A-919C-4554-901D-86CC4121FB5C}" type="pres">
      <dgm:prSet presAssocID="{96276251-3365-4D5E-BC13-E1F307B9B81A}" presName="desTx" presStyleLbl="alignAccFollowNode1" presStyleIdx="0" presStyleCnt="3">
        <dgm:presLayoutVars>
          <dgm:bulletEnabled val="1"/>
        </dgm:presLayoutVars>
      </dgm:prSet>
      <dgm:spPr/>
      <dgm:t>
        <a:bodyPr/>
        <a:lstStyle/>
        <a:p>
          <a:endParaRPr lang="es-ES"/>
        </a:p>
      </dgm:t>
    </dgm:pt>
    <dgm:pt modelId="{582B8967-95AA-417E-89F7-B6503CF49B65}" type="pres">
      <dgm:prSet presAssocID="{9B9FAB1B-C923-4390-BB44-BD99A0869838}" presName="space" presStyleCnt="0"/>
      <dgm:spPr/>
    </dgm:pt>
    <dgm:pt modelId="{DA90D19B-1256-4CA9-A818-630E33724BEA}" type="pres">
      <dgm:prSet presAssocID="{6A72F667-93C4-4622-A6A5-AEF61C7E0911}" presName="composite" presStyleCnt="0"/>
      <dgm:spPr/>
    </dgm:pt>
    <dgm:pt modelId="{AC234D8B-22C1-4700-804B-DCBC316A0590}" type="pres">
      <dgm:prSet presAssocID="{6A72F667-93C4-4622-A6A5-AEF61C7E0911}" presName="parTx" presStyleLbl="alignNode1" presStyleIdx="1" presStyleCnt="3">
        <dgm:presLayoutVars>
          <dgm:chMax val="0"/>
          <dgm:chPref val="0"/>
          <dgm:bulletEnabled val="1"/>
        </dgm:presLayoutVars>
      </dgm:prSet>
      <dgm:spPr/>
      <dgm:t>
        <a:bodyPr/>
        <a:lstStyle/>
        <a:p>
          <a:endParaRPr lang="es-ES"/>
        </a:p>
      </dgm:t>
    </dgm:pt>
    <dgm:pt modelId="{91D02DEA-A679-4734-8636-C134794B00D4}" type="pres">
      <dgm:prSet presAssocID="{6A72F667-93C4-4622-A6A5-AEF61C7E0911}" presName="desTx" presStyleLbl="alignAccFollowNode1" presStyleIdx="1" presStyleCnt="3">
        <dgm:presLayoutVars>
          <dgm:bulletEnabled val="1"/>
        </dgm:presLayoutVars>
      </dgm:prSet>
      <dgm:spPr/>
      <dgm:t>
        <a:bodyPr/>
        <a:lstStyle/>
        <a:p>
          <a:endParaRPr lang="es-ES"/>
        </a:p>
      </dgm:t>
    </dgm:pt>
    <dgm:pt modelId="{535D0C67-156A-4133-992C-D74CA1E78079}" type="pres">
      <dgm:prSet presAssocID="{30E34624-2ABE-4801-9D65-7E26315F6F2D}" presName="space" presStyleCnt="0"/>
      <dgm:spPr/>
    </dgm:pt>
    <dgm:pt modelId="{3AF9BF3C-FF47-4F29-8718-080B87388F2F}" type="pres">
      <dgm:prSet presAssocID="{306325FB-0887-45B2-91DD-308F8B10C6A5}" presName="composite" presStyleCnt="0"/>
      <dgm:spPr/>
    </dgm:pt>
    <dgm:pt modelId="{4D47B8FC-64EB-4B70-A1C3-89C21A1C03FA}" type="pres">
      <dgm:prSet presAssocID="{306325FB-0887-45B2-91DD-308F8B10C6A5}" presName="parTx" presStyleLbl="alignNode1" presStyleIdx="2" presStyleCnt="3">
        <dgm:presLayoutVars>
          <dgm:chMax val="0"/>
          <dgm:chPref val="0"/>
          <dgm:bulletEnabled val="1"/>
        </dgm:presLayoutVars>
      </dgm:prSet>
      <dgm:spPr/>
      <dgm:t>
        <a:bodyPr/>
        <a:lstStyle/>
        <a:p>
          <a:endParaRPr lang="es-ES"/>
        </a:p>
      </dgm:t>
    </dgm:pt>
    <dgm:pt modelId="{6C6D9B3F-D140-4032-B410-94BF30CFE53C}" type="pres">
      <dgm:prSet presAssocID="{306325FB-0887-45B2-91DD-308F8B10C6A5}" presName="desTx" presStyleLbl="alignAccFollowNode1" presStyleIdx="2" presStyleCnt="3">
        <dgm:presLayoutVars>
          <dgm:bulletEnabled val="1"/>
        </dgm:presLayoutVars>
      </dgm:prSet>
      <dgm:spPr/>
      <dgm:t>
        <a:bodyPr/>
        <a:lstStyle/>
        <a:p>
          <a:endParaRPr lang="es-ES"/>
        </a:p>
      </dgm:t>
    </dgm:pt>
  </dgm:ptLst>
  <dgm:cxnLst>
    <dgm:cxn modelId="{E5494C81-287F-48C5-A228-844B14EE8DD5}" srcId="{96276251-3365-4D5E-BC13-E1F307B9B81A}" destId="{4D4CFE2B-661B-428C-95FB-2EBE9040B82D}" srcOrd="1" destOrd="0" parTransId="{3CCED5B4-7F38-423B-BBA3-61F7F5D228C4}" sibTransId="{9DAA0012-8017-4132-B4A8-23547D255D09}"/>
    <dgm:cxn modelId="{4DEB654A-358B-4F0E-8206-05E6B5815ACF}" srcId="{96276251-3365-4D5E-BC13-E1F307B9B81A}" destId="{CAFDD89F-0972-4A88-92E4-4D05A8737D84}" srcOrd="5" destOrd="0" parTransId="{F0DED12F-1378-42CC-9026-23B3FF07840E}" sibTransId="{50AA47B8-D02D-4288-93F5-478CF94C3BE5}"/>
    <dgm:cxn modelId="{B7A67959-7E3F-4BC0-B9E4-51E76A6E81C1}" type="presOf" srcId="{48B96567-32F5-485C-8142-35335D73B56C}" destId="{6C6D9B3F-D140-4032-B410-94BF30CFE53C}" srcOrd="0" destOrd="1" presId="urn:microsoft.com/office/officeart/2005/8/layout/hList1"/>
    <dgm:cxn modelId="{C4551B02-0524-4B52-8099-F13650A12EB5}" srcId="{306325FB-0887-45B2-91DD-308F8B10C6A5}" destId="{CCEEEAF1-6A63-427E-A9EE-5C42DFB58E0E}" srcOrd="2" destOrd="0" parTransId="{2E5E4E94-054F-45CF-91BA-02288DA9643B}" sibTransId="{5B4F653C-66B5-442B-9CFA-056405CBDA17}"/>
    <dgm:cxn modelId="{7FD1AE51-4F77-425D-87C2-0EC60119A1C6}" srcId="{A6E24AC9-DC6A-4992-AD5B-E67A940793BC}" destId="{6A72F667-93C4-4622-A6A5-AEF61C7E0911}" srcOrd="1" destOrd="0" parTransId="{92FF3C14-AA2D-4A55-98F2-606C7F2F4DFD}" sibTransId="{30E34624-2ABE-4801-9D65-7E26315F6F2D}"/>
    <dgm:cxn modelId="{50A7B85F-C776-4717-A602-AB83B534B88D}" srcId="{A6E24AC9-DC6A-4992-AD5B-E67A940793BC}" destId="{306325FB-0887-45B2-91DD-308F8B10C6A5}" srcOrd="2" destOrd="0" parTransId="{34294BA2-6DFC-4137-9E58-4F8D78F0C1C2}" sibTransId="{7A42396D-AE30-4038-B6D7-02A9FCF3742C}"/>
    <dgm:cxn modelId="{0BE82FD1-97FA-4950-BC9E-47FD12AD0383}" type="presOf" srcId="{52D69A7B-5680-4911-8FB2-8D964A543875}" destId="{3E08464A-919C-4554-901D-86CC4121FB5C}" srcOrd="0" destOrd="3" presId="urn:microsoft.com/office/officeart/2005/8/layout/hList1"/>
    <dgm:cxn modelId="{7E7845AB-EB24-45EE-8E1B-A856AE12A2EE}" srcId="{96276251-3365-4D5E-BC13-E1F307B9B81A}" destId="{8AFC52EF-E458-4197-8183-15B043FD4F90}" srcOrd="2" destOrd="0" parTransId="{D535189E-1032-4BC6-8141-BAAEC4474D94}" sibTransId="{1792A6AA-2C73-49A5-A593-2DD20AF4D97B}"/>
    <dgm:cxn modelId="{ED9F28C3-428F-4534-ACB9-2451F2778026}" srcId="{96276251-3365-4D5E-BC13-E1F307B9B81A}" destId="{7B3F825A-35E0-42F0-9ACC-0F3DEDD21922}" srcOrd="0" destOrd="0" parTransId="{8215DE2B-C317-45D9-817E-E6BAAE025910}" sibTransId="{891466F7-A076-4CBE-8D61-230FE931B814}"/>
    <dgm:cxn modelId="{F2F63C88-7F7F-4818-9A95-68A2689C4B43}" type="presOf" srcId="{3AC5B5AD-AC05-48F6-A96D-E811CAD17B7F}" destId="{3E08464A-919C-4554-901D-86CC4121FB5C}" srcOrd="0" destOrd="4" presId="urn:microsoft.com/office/officeart/2005/8/layout/hList1"/>
    <dgm:cxn modelId="{2622B24B-475D-45AD-96F8-E93A114457A1}" type="presOf" srcId="{CCEEEAF1-6A63-427E-A9EE-5C42DFB58E0E}" destId="{6C6D9B3F-D140-4032-B410-94BF30CFE53C}" srcOrd="0" destOrd="2" presId="urn:microsoft.com/office/officeart/2005/8/layout/hList1"/>
    <dgm:cxn modelId="{D21B2207-8763-4127-91D4-C5AC42944277}" type="presOf" srcId="{8ED1F7CE-056B-4D27-9663-C0B5F45933A3}" destId="{91D02DEA-A679-4734-8636-C134794B00D4}" srcOrd="0" destOrd="2" presId="urn:microsoft.com/office/officeart/2005/8/layout/hList1"/>
    <dgm:cxn modelId="{CF212B84-476A-40D7-8E01-E2A8EA6151EF}" srcId="{96276251-3365-4D5E-BC13-E1F307B9B81A}" destId="{52D69A7B-5680-4911-8FB2-8D964A543875}" srcOrd="3" destOrd="0" parTransId="{D945DF52-5259-41F4-A877-75B83A0632A9}" sibTransId="{12177C43-7903-4334-A2EA-5AB78B6CFD4B}"/>
    <dgm:cxn modelId="{72428045-10C8-4005-BEAD-69740EC2A7B6}" type="presOf" srcId="{CAFDD89F-0972-4A88-92E4-4D05A8737D84}" destId="{3E08464A-919C-4554-901D-86CC4121FB5C}" srcOrd="0" destOrd="5" presId="urn:microsoft.com/office/officeart/2005/8/layout/hList1"/>
    <dgm:cxn modelId="{77895925-08F0-4076-BA1B-7FAD652B4C61}" srcId="{6A72F667-93C4-4622-A6A5-AEF61C7E0911}" destId="{25A2CB8E-663C-429C-9A5E-C1A23E2AC4CC}" srcOrd="0" destOrd="0" parTransId="{868BCA52-0352-48E6-B99C-C4516ECC9985}" sibTransId="{FED1A813-E3EE-4DE9-9A8F-EF3EEDFFFD67}"/>
    <dgm:cxn modelId="{FE2FB67A-4D4D-4B9D-A3C2-E031A5C9053D}" type="presOf" srcId="{6A72F667-93C4-4622-A6A5-AEF61C7E0911}" destId="{AC234D8B-22C1-4700-804B-DCBC316A0590}" srcOrd="0" destOrd="0" presId="urn:microsoft.com/office/officeart/2005/8/layout/hList1"/>
    <dgm:cxn modelId="{80334160-2798-462D-8143-1FEADFC1A6C0}" type="presOf" srcId="{999776CA-11F8-4769-A6FC-AC9360B45E47}" destId="{91D02DEA-A679-4734-8636-C134794B00D4}" srcOrd="0" destOrd="1" presId="urn:microsoft.com/office/officeart/2005/8/layout/hList1"/>
    <dgm:cxn modelId="{E1B83EF0-6699-489B-AA5E-4D5B733BF15C}" type="presOf" srcId="{7B3F825A-35E0-42F0-9ACC-0F3DEDD21922}" destId="{3E08464A-919C-4554-901D-86CC4121FB5C}" srcOrd="0" destOrd="0" presId="urn:microsoft.com/office/officeart/2005/8/layout/hList1"/>
    <dgm:cxn modelId="{D430215E-CDED-4A7F-93DE-D3906FA4CD47}" type="presOf" srcId="{96276251-3365-4D5E-BC13-E1F307B9B81A}" destId="{467D8480-3AC9-4179-BD94-614E051A8A64}" srcOrd="0" destOrd="0" presId="urn:microsoft.com/office/officeart/2005/8/layout/hList1"/>
    <dgm:cxn modelId="{959ADE3F-E113-46E5-ADDC-F56546840DBD}" srcId="{306325FB-0887-45B2-91DD-308F8B10C6A5}" destId="{48B96567-32F5-485C-8142-35335D73B56C}" srcOrd="1" destOrd="0" parTransId="{0403F448-AE37-41E3-8EF4-5B4280369C62}" sibTransId="{99CF1746-9E4A-4238-B196-FF03FAAA9240}"/>
    <dgm:cxn modelId="{AE3F147C-7C65-4418-9686-613E04AE8991}" type="presOf" srcId="{0F4ACEE9-B5D6-4340-B986-4CE0E1E842D0}" destId="{91D02DEA-A679-4734-8636-C134794B00D4}" srcOrd="0" destOrd="4" presId="urn:microsoft.com/office/officeart/2005/8/layout/hList1"/>
    <dgm:cxn modelId="{C4906D20-4A5F-4E6D-9FDE-B3725EF47E96}" srcId="{306325FB-0887-45B2-91DD-308F8B10C6A5}" destId="{237077AC-AC15-49B5-BE04-F8669988AA0D}" srcOrd="3" destOrd="0" parTransId="{96741D9F-945E-4955-93E0-4897CEB11FC2}" sibTransId="{FBA89323-F1C8-4C91-8F8A-8BE2AFA9AC92}"/>
    <dgm:cxn modelId="{1181149D-A3DC-486A-94A3-99ED57DB48BF}" type="presOf" srcId="{237077AC-AC15-49B5-BE04-F8669988AA0D}" destId="{6C6D9B3F-D140-4032-B410-94BF30CFE53C}" srcOrd="0" destOrd="3" presId="urn:microsoft.com/office/officeart/2005/8/layout/hList1"/>
    <dgm:cxn modelId="{B56A7ED7-4985-40A1-B054-C4D1269C528C}" srcId="{306325FB-0887-45B2-91DD-308F8B10C6A5}" destId="{C4EBEF29-C595-4C77-B1FF-FB475468BA30}" srcOrd="0" destOrd="0" parTransId="{BCC88967-39EF-4A87-8DBB-F967913F41B7}" sibTransId="{24E23B8D-2F6D-4A98-8270-D25657B23CFB}"/>
    <dgm:cxn modelId="{34CCF6FF-7EBE-4A83-BF00-B3F8C138CAE6}" type="presOf" srcId="{980D6F04-765E-4193-847C-770D484FC27D}" destId="{91D02DEA-A679-4734-8636-C134794B00D4}" srcOrd="0" destOrd="3" presId="urn:microsoft.com/office/officeart/2005/8/layout/hList1"/>
    <dgm:cxn modelId="{AC653B11-457E-4F6C-87B3-AE29D4133AEA}" type="presOf" srcId="{4D4CFE2B-661B-428C-95FB-2EBE9040B82D}" destId="{3E08464A-919C-4554-901D-86CC4121FB5C}" srcOrd="0" destOrd="1" presId="urn:microsoft.com/office/officeart/2005/8/layout/hList1"/>
    <dgm:cxn modelId="{5AD0BBE6-9B78-405D-81F5-61BF0BBE0634}" type="presOf" srcId="{25A2CB8E-663C-429C-9A5E-C1A23E2AC4CC}" destId="{91D02DEA-A679-4734-8636-C134794B00D4}" srcOrd="0" destOrd="0" presId="urn:microsoft.com/office/officeart/2005/8/layout/hList1"/>
    <dgm:cxn modelId="{12CECBF8-4732-466D-A321-6000253809B1}" srcId="{6A72F667-93C4-4622-A6A5-AEF61C7E0911}" destId="{8ED1F7CE-056B-4D27-9663-C0B5F45933A3}" srcOrd="2" destOrd="0" parTransId="{6EF9E792-DF60-48E3-ACEA-DBF6B865BFA0}" sibTransId="{9CE01052-DA65-4549-AEC3-0BF8F85A8D28}"/>
    <dgm:cxn modelId="{DEBD6750-4613-46E1-B500-B07D14BF829A}" srcId="{6A72F667-93C4-4622-A6A5-AEF61C7E0911}" destId="{999776CA-11F8-4769-A6FC-AC9360B45E47}" srcOrd="1" destOrd="0" parTransId="{EFFA6335-D8D1-4CA2-83F8-0473CB9F013B}" sibTransId="{179457F6-A4A1-446C-8C2C-51D2436104DB}"/>
    <dgm:cxn modelId="{374E2BB7-151A-4E77-9D1A-23E2A3655F96}" srcId="{96276251-3365-4D5E-BC13-E1F307B9B81A}" destId="{3AC5B5AD-AC05-48F6-A96D-E811CAD17B7F}" srcOrd="4" destOrd="0" parTransId="{2BA3DA84-8616-477C-BD71-08E9E7E9671A}" sibTransId="{0C5E0F3E-BE9A-4653-8F59-85ABB35C298B}"/>
    <dgm:cxn modelId="{38368FE5-1E2D-4EF1-AE2D-851CAB18CC76}" srcId="{6A72F667-93C4-4622-A6A5-AEF61C7E0911}" destId="{980D6F04-765E-4193-847C-770D484FC27D}" srcOrd="3" destOrd="0" parTransId="{68834374-DB37-4B5F-9B7D-B99DA5123050}" sibTransId="{AB1725A2-D2E2-403D-8F85-920397F13893}"/>
    <dgm:cxn modelId="{56B4058C-00A8-447F-A410-6F53A109AAA0}" srcId="{6A72F667-93C4-4622-A6A5-AEF61C7E0911}" destId="{0F4ACEE9-B5D6-4340-B986-4CE0E1E842D0}" srcOrd="4" destOrd="0" parTransId="{F3DCFF15-52AA-4174-815A-A553A06AAEC5}" sibTransId="{B2024BE6-C759-4BA0-9E27-555EF9F8C4F8}"/>
    <dgm:cxn modelId="{35B45AB0-B813-42A7-805C-4185591ABE67}" srcId="{A6E24AC9-DC6A-4992-AD5B-E67A940793BC}" destId="{96276251-3365-4D5E-BC13-E1F307B9B81A}" srcOrd="0" destOrd="0" parTransId="{94542DC5-B59A-49A7-89EF-35000E454DB4}" sibTransId="{9B9FAB1B-C923-4390-BB44-BD99A0869838}"/>
    <dgm:cxn modelId="{0570BB3B-3615-4FCD-86A8-B85C498B3AA6}" type="presOf" srcId="{A6E24AC9-DC6A-4992-AD5B-E67A940793BC}" destId="{7F9178DC-3ACA-4CF6-B52C-7D71E6F0566B}" srcOrd="0" destOrd="0" presId="urn:microsoft.com/office/officeart/2005/8/layout/hList1"/>
    <dgm:cxn modelId="{0F1AB9B3-DB23-41F3-81D1-687A5596096A}" type="presOf" srcId="{8AFC52EF-E458-4197-8183-15B043FD4F90}" destId="{3E08464A-919C-4554-901D-86CC4121FB5C}" srcOrd="0" destOrd="2" presId="urn:microsoft.com/office/officeart/2005/8/layout/hList1"/>
    <dgm:cxn modelId="{BCEB8E1F-9F6D-4EFD-ACD4-473865F02D16}" type="presOf" srcId="{C4EBEF29-C595-4C77-B1FF-FB475468BA30}" destId="{6C6D9B3F-D140-4032-B410-94BF30CFE53C}" srcOrd="0" destOrd="0" presId="urn:microsoft.com/office/officeart/2005/8/layout/hList1"/>
    <dgm:cxn modelId="{E4C7BB91-2E1C-4B91-B73A-0D59BDB5394B}" type="presOf" srcId="{306325FB-0887-45B2-91DD-308F8B10C6A5}" destId="{4D47B8FC-64EB-4B70-A1C3-89C21A1C03FA}" srcOrd="0" destOrd="0" presId="urn:microsoft.com/office/officeart/2005/8/layout/hList1"/>
    <dgm:cxn modelId="{43082793-0E98-4A7F-AF14-A2B8461E0448}" type="presParOf" srcId="{7F9178DC-3ACA-4CF6-B52C-7D71E6F0566B}" destId="{12080EBE-49DA-4B04-A47B-691B10198BAF}" srcOrd="0" destOrd="0" presId="urn:microsoft.com/office/officeart/2005/8/layout/hList1"/>
    <dgm:cxn modelId="{EEA7B0C7-B1BF-4A33-85FC-241772BAD8EE}" type="presParOf" srcId="{12080EBE-49DA-4B04-A47B-691B10198BAF}" destId="{467D8480-3AC9-4179-BD94-614E051A8A64}" srcOrd="0" destOrd="0" presId="urn:microsoft.com/office/officeart/2005/8/layout/hList1"/>
    <dgm:cxn modelId="{52F73CCA-7911-45A7-AC00-8E8883AA98A8}" type="presParOf" srcId="{12080EBE-49DA-4B04-A47B-691B10198BAF}" destId="{3E08464A-919C-4554-901D-86CC4121FB5C}" srcOrd="1" destOrd="0" presId="urn:microsoft.com/office/officeart/2005/8/layout/hList1"/>
    <dgm:cxn modelId="{17245B3E-4F47-489B-B64C-171352ACB6A7}" type="presParOf" srcId="{7F9178DC-3ACA-4CF6-B52C-7D71E6F0566B}" destId="{582B8967-95AA-417E-89F7-B6503CF49B65}" srcOrd="1" destOrd="0" presId="urn:microsoft.com/office/officeart/2005/8/layout/hList1"/>
    <dgm:cxn modelId="{174396C1-7F66-4735-AE52-5ADC3F0CDBCB}" type="presParOf" srcId="{7F9178DC-3ACA-4CF6-B52C-7D71E6F0566B}" destId="{DA90D19B-1256-4CA9-A818-630E33724BEA}" srcOrd="2" destOrd="0" presId="urn:microsoft.com/office/officeart/2005/8/layout/hList1"/>
    <dgm:cxn modelId="{5B0D9CDA-4448-4420-BD07-AE2B14DFDD75}" type="presParOf" srcId="{DA90D19B-1256-4CA9-A818-630E33724BEA}" destId="{AC234D8B-22C1-4700-804B-DCBC316A0590}" srcOrd="0" destOrd="0" presId="urn:microsoft.com/office/officeart/2005/8/layout/hList1"/>
    <dgm:cxn modelId="{9E48439D-D8AB-4BA8-8605-272C9B43650C}" type="presParOf" srcId="{DA90D19B-1256-4CA9-A818-630E33724BEA}" destId="{91D02DEA-A679-4734-8636-C134794B00D4}" srcOrd="1" destOrd="0" presId="urn:microsoft.com/office/officeart/2005/8/layout/hList1"/>
    <dgm:cxn modelId="{77B5969C-2BAC-493C-B071-5BDCB3919BF9}" type="presParOf" srcId="{7F9178DC-3ACA-4CF6-B52C-7D71E6F0566B}" destId="{535D0C67-156A-4133-992C-D74CA1E78079}" srcOrd="3" destOrd="0" presId="urn:microsoft.com/office/officeart/2005/8/layout/hList1"/>
    <dgm:cxn modelId="{F2CA0017-9802-4744-B184-140B84E18149}" type="presParOf" srcId="{7F9178DC-3ACA-4CF6-B52C-7D71E6F0566B}" destId="{3AF9BF3C-FF47-4F29-8718-080B87388F2F}" srcOrd="4" destOrd="0" presId="urn:microsoft.com/office/officeart/2005/8/layout/hList1"/>
    <dgm:cxn modelId="{DAC176F4-09B0-4173-ABF5-3F3601D97A33}" type="presParOf" srcId="{3AF9BF3C-FF47-4F29-8718-080B87388F2F}" destId="{4D47B8FC-64EB-4B70-A1C3-89C21A1C03FA}" srcOrd="0" destOrd="0" presId="urn:microsoft.com/office/officeart/2005/8/layout/hList1"/>
    <dgm:cxn modelId="{3507B8D0-F922-463E-B824-DFCB78D22DAA}" type="presParOf" srcId="{3AF9BF3C-FF47-4F29-8718-080B87388F2F}" destId="{6C6D9B3F-D140-4032-B410-94BF30CFE53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54A6270-C9D2-474F-AEBD-96F1D704E341}" type="doc">
      <dgm:prSet loTypeId="urn:microsoft.com/office/officeart/2009/3/layout/PlusandMinus" loCatId="relationship" qsTypeId="urn:microsoft.com/office/officeart/2005/8/quickstyle/simple4" qsCatId="simple" csTypeId="urn:microsoft.com/office/officeart/2005/8/colors/accent1_2" csCatId="accent1" phldr="1"/>
      <dgm:spPr/>
      <dgm:t>
        <a:bodyPr/>
        <a:lstStyle/>
        <a:p>
          <a:endParaRPr lang="es-ES"/>
        </a:p>
      </dgm:t>
    </dgm:pt>
    <dgm:pt modelId="{F8A570DA-6D71-400B-871D-8B5C0FCD7209}">
      <dgm:prSet phldrT="[Texto]"/>
      <dgm:spPr/>
      <dgm:t>
        <a:bodyPr/>
        <a:lstStyle/>
        <a:p>
          <a:r>
            <a:rPr lang="es-ES" dirty="0" smtClean="0"/>
            <a:t>Soporte de Xilinx.</a:t>
          </a:r>
        </a:p>
        <a:p>
          <a:r>
            <a:rPr lang="es-ES" dirty="0" smtClean="0"/>
            <a:t>Incluye </a:t>
          </a:r>
          <a:r>
            <a:rPr lang="es-ES" dirty="0" err="1" smtClean="0"/>
            <a:t>kernel</a:t>
          </a:r>
          <a:r>
            <a:rPr lang="es-ES" dirty="0" smtClean="0"/>
            <a:t>, </a:t>
          </a:r>
          <a:r>
            <a:rPr lang="es-ES" dirty="0" err="1" smtClean="0"/>
            <a:t>BSPs</a:t>
          </a:r>
          <a:r>
            <a:rPr lang="es-ES" dirty="0" smtClean="0"/>
            <a:t>, drivers, u-</a:t>
          </a:r>
          <a:r>
            <a:rPr lang="es-ES" dirty="0" err="1" smtClean="0"/>
            <a:t>boot</a:t>
          </a:r>
          <a:r>
            <a:rPr lang="es-ES" dirty="0" smtClean="0"/>
            <a:t> y resto de herramientas necesarias.</a:t>
          </a:r>
        </a:p>
        <a:p>
          <a:r>
            <a:rPr lang="es-ES" dirty="0" smtClean="0"/>
            <a:t>Código disponible en </a:t>
          </a:r>
          <a:r>
            <a:rPr lang="es-ES" dirty="0" err="1" smtClean="0"/>
            <a:t>git</a:t>
          </a:r>
          <a:r>
            <a:rPr lang="es-ES" dirty="0" smtClean="0"/>
            <a:t>.</a:t>
          </a:r>
          <a:endParaRPr lang="es-ES" dirty="0"/>
        </a:p>
      </dgm:t>
    </dgm:pt>
    <dgm:pt modelId="{473105B2-603A-43C3-889B-6B0A7FA7F9DD}" type="parTrans" cxnId="{F8549DA8-4324-4696-93CF-5FE8EB3CBA4B}">
      <dgm:prSet/>
      <dgm:spPr/>
      <dgm:t>
        <a:bodyPr/>
        <a:lstStyle/>
        <a:p>
          <a:endParaRPr lang="es-ES"/>
        </a:p>
      </dgm:t>
    </dgm:pt>
    <dgm:pt modelId="{A159F979-F879-45E6-8364-1EF6DCCB51FC}" type="sibTrans" cxnId="{F8549DA8-4324-4696-93CF-5FE8EB3CBA4B}">
      <dgm:prSet/>
      <dgm:spPr/>
      <dgm:t>
        <a:bodyPr/>
        <a:lstStyle/>
        <a:p>
          <a:endParaRPr lang="es-ES"/>
        </a:p>
      </dgm:t>
    </dgm:pt>
    <dgm:pt modelId="{FCB17CD2-1DEE-4C96-BC6B-303B114ED741}">
      <dgm:prSet phldrT="[Texto]"/>
      <dgm:spPr/>
      <dgm:t>
        <a:bodyPr/>
        <a:lstStyle/>
        <a:p>
          <a:r>
            <a:rPr lang="es-ES" dirty="0" smtClean="0"/>
            <a:t>Compilación y construcción de todas las herramientas y de Linux a mano.</a:t>
          </a:r>
        </a:p>
        <a:p>
          <a:r>
            <a:rPr lang="es-ES" dirty="0" smtClean="0"/>
            <a:t>Documentación mínima.</a:t>
          </a:r>
          <a:endParaRPr lang="es-ES" dirty="0"/>
        </a:p>
      </dgm:t>
    </dgm:pt>
    <dgm:pt modelId="{4BCEBCFE-D7EA-4060-8881-5DBBE30E9D32}" type="parTrans" cxnId="{2E63F33A-E111-4CB5-9692-0F56C3A1A079}">
      <dgm:prSet/>
      <dgm:spPr/>
      <dgm:t>
        <a:bodyPr/>
        <a:lstStyle/>
        <a:p>
          <a:endParaRPr lang="es-ES"/>
        </a:p>
      </dgm:t>
    </dgm:pt>
    <dgm:pt modelId="{A889E11B-89E8-4CA7-BD7B-235077D10D5F}" type="sibTrans" cxnId="{2E63F33A-E111-4CB5-9692-0F56C3A1A079}">
      <dgm:prSet/>
      <dgm:spPr/>
      <dgm:t>
        <a:bodyPr/>
        <a:lstStyle/>
        <a:p>
          <a:endParaRPr lang="es-ES"/>
        </a:p>
      </dgm:t>
    </dgm:pt>
    <dgm:pt modelId="{7074EE60-0E68-442B-8929-C9CEF75071AC}" type="pres">
      <dgm:prSet presAssocID="{354A6270-C9D2-474F-AEBD-96F1D704E341}" presName="Name0" presStyleCnt="0">
        <dgm:presLayoutVars>
          <dgm:chMax val="2"/>
          <dgm:chPref val="2"/>
          <dgm:dir/>
          <dgm:animOne/>
          <dgm:resizeHandles val="exact"/>
        </dgm:presLayoutVars>
      </dgm:prSet>
      <dgm:spPr/>
      <dgm:t>
        <a:bodyPr/>
        <a:lstStyle/>
        <a:p>
          <a:endParaRPr lang="es-ES"/>
        </a:p>
      </dgm:t>
    </dgm:pt>
    <dgm:pt modelId="{4E0E95CD-F499-4EC5-B739-77578FDBF0FB}" type="pres">
      <dgm:prSet presAssocID="{354A6270-C9D2-474F-AEBD-96F1D704E341}" presName="Background" presStyleLbl="bgImgPlace1" presStyleIdx="0" presStyleCnt="1"/>
      <dgm:spPr/>
    </dgm:pt>
    <dgm:pt modelId="{FEA17312-56D9-4F3A-BBE1-D7B7873B23CD}" type="pres">
      <dgm:prSet presAssocID="{354A6270-C9D2-474F-AEBD-96F1D704E341}" presName="ParentText1" presStyleLbl="revTx" presStyleIdx="0" presStyleCnt="2">
        <dgm:presLayoutVars>
          <dgm:chMax val="0"/>
          <dgm:chPref val="0"/>
          <dgm:bulletEnabled val="1"/>
        </dgm:presLayoutVars>
      </dgm:prSet>
      <dgm:spPr/>
      <dgm:t>
        <a:bodyPr/>
        <a:lstStyle/>
        <a:p>
          <a:endParaRPr lang="es-ES"/>
        </a:p>
      </dgm:t>
    </dgm:pt>
    <dgm:pt modelId="{9E31E15A-5B2E-4D53-8891-60F8EB118470}" type="pres">
      <dgm:prSet presAssocID="{354A6270-C9D2-474F-AEBD-96F1D704E341}" presName="ParentText2" presStyleLbl="revTx" presStyleIdx="1" presStyleCnt="2">
        <dgm:presLayoutVars>
          <dgm:chMax val="0"/>
          <dgm:chPref val="0"/>
          <dgm:bulletEnabled val="1"/>
        </dgm:presLayoutVars>
      </dgm:prSet>
      <dgm:spPr/>
      <dgm:t>
        <a:bodyPr/>
        <a:lstStyle/>
        <a:p>
          <a:endParaRPr lang="es-ES"/>
        </a:p>
      </dgm:t>
    </dgm:pt>
    <dgm:pt modelId="{FD74E859-5AC7-465A-99CD-FAA6F2F1F1EE}" type="pres">
      <dgm:prSet presAssocID="{354A6270-C9D2-474F-AEBD-96F1D704E341}" presName="Plus" presStyleLbl="alignNode1" presStyleIdx="0" presStyleCnt="2" custScaleX="78052" custScaleY="78052"/>
      <dgm:spPr>
        <a:gradFill flip="none" rotWithShape="0">
          <a:gsLst>
            <a:gs pos="0">
              <a:srgbClr val="00B050">
                <a:shade val="30000"/>
                <a:satMod val="115000"/>
              </a:srgbClr>
            </a:gs>
            <a:gs pos="50000">
              <a:srgbClr val="00B050">
                <a:shade val="67500"/>
                <a:satMod val="115000"/>
              </a:srgbClr>
            </a:gs>
            <a:gs pos="100000">
              <a:srgbClr val="00B050">
                <a:shade val="100000"/>
                <a:satMod val="115000"/>
              </a:srgbClr>
            </a:gs>
          </a:gsLst>
          <a:lin ang="13500000" scaled="1"/>
          <a:tileRect/>
        </a:gradFill>
        <a:ln>
          <a:solidFill>
            <a:schemeClr val="tx1"/>
          </a:solidFill>
        </a:ln>
      </dgm:spPr>
    </dgm:pt>
    <dgm:pt modelId="{F9EC5BB4-CC4A-4E5F-A056-A30258F7FB16}" type="pres">
      <dgm:prSet presAssocID="{354A6270-C9D2-474F-AEBD-96F1D704E341}" presName="Minus" presStyleLbl="alignNode1" presStyleIdx="1" presStyleCnt="2" custScaleX="87484" custScaleY="87484"/>
      <dgm:spPr>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13500000" scaled="1"/>
          <a:tileRect/>
        </a:gradFill>
        <a:ln>
          <a:solidFill>
            <a:schemeClr val="tx1"/>
          </a:solidFill>
        </a:ln>
      </dgm:spPr>
    </dgm:pt>
    <dgm:pt modelId="{865600A4-FB64-4F65-ABB2-E4AFD7E19C54}" type="pres">
      <dgm:prSet presAssocID="{354A6270-C9D2-474F-AEBD-96F1D704E341}" presName="Divider" presStyleLbl="parChTrans1D1" presStyleIdx="0" presStyleCnt="1"/>
      <dgm:spPr/>
    </dgm:pt>
  </dgm:ptLst>
  <dgm:cxnLst>
    <dgm:cxn modelId="{2E63F33A-E111-4CB5-9692-0F56C3A1A079}" srcId="{354A6270-C9D2-474F-AEBD-96F1D704E341}" destId="{FCB17CD2-1DEE-4C96-BC6B-303B114ED741}" srcOrd="1" destOrd="0" parTransId="{4BCEBCFE-D7EA-4060-8881-5DBBE30E9D32}" sibTransId="{A889E11B-89E8-4CA7-BD7B-235077D10D5F}"/>
    <dgm:cxn modelId="{F8549DA8-4324-4696-93CF-5FE8EB3CBA4B}" srcId="{354A6270-C9D2-474F-AEBD-96F1D704E341}" destId="{F8A570DA-6D71-400B-871D-8B5C0FCD7209}" srcOrd="0" destOrd="0" parTransId="{473105B2-603A-43C3-889B-6B0A7FA7F9DD}" sibTransId="{A159F979-F879-45E6-8364-1EF6DCCB51FC}"/>
    <dgm:cxn modelId="{2D0888A9-CE9F-4225-A23D-4B93325FB0F4}" type="presOf" srcId="{354A6270-C9D2-474F-AEBD-96F1D704E341}" destId="{7074EE60-0E68-442B-8929-C9CEF75071AC}" srcOrd="0" destOrd="0" presId="urn:microsoft.com/office/officeart/2009/3/layout/PlusandMinus"/>
    <dgm:cxn modelId="{5C7ECD20-69D9-4C88-AC3F-3C63F6EEC7BE}" type="presOf" srcId="{FCB17CD2-1DEE-4C96-BC6B-303B114ED741}" destId="{9E31E15A-5B2E-4D53-8891-60F8EB118470}" srcOrd="0" destOrd="0" presId="urn:microsoft.com/office/officeart/2009/3/layout/PlusandMinus"/>
    <dgm:cxn modelId="{D2D83914-46B5-4CEF-98F7-7BF5E0221C92}" type="presOf" srcId="{F8A570DA-6D71-400B-871D-8B5C0FCD7209}" destId="{FEA17312-56D9-4F3A-BBE1-D7B7873B23CD}" srcOrd="0" destOrd="0" presId="urn:microsoft.com/office/officeart/2009/3/layout/PlusandMinus"/>
    <dgm:cxn modelId="{079D36DA-5222-4C74-B15E-F253C92494C1}" type="presParOf" srcId="{7074EE60-0E68-442B-8929-C9CEF75071AC}" destId="{4E0E95CD-F499-4EC5-B739-77578FDBF0FB}" srcOrd="0" destOrd="0" presId="urn:microsoft.com/office/officeart/2009/3/layout/PlusandMinus"/>
    <dgm:cxn modelId="{C9C203EB-C050-4DAB-8D4B-9B88057E8F29}" type="presParOf" srcId="{7074EE60-0E68-442B-8929-C9CEF75071AC}" destId="{FEA17312-56D9-4F3A-BBE1-D7B7873B23CD}" srcOrd="1" destOrd="0" presId="urn:microsoft.com/office/officeart/2009/3/layout/PlusandMinus"/>
    <dgm:cxn modelId="{3EDCCD70-1ACA-4BBC-A643-DD7355B8931F}" type="presParOf" srcId="{7074EE60-0E68-442B-8929-C9CEF75071AC}" destId="{9E31E15A-5B2E-4D53-8891-60F8EB118470}" srcOrd="2" destOrd="0" presId="urn:microsoft.com/office/officeart/2009/3/layout/PlusandMinus"/>
    <dgm:cxn modelId="{DBA6684C-936B-45B5-96C1-BA9F50DD4F09}" type="presParOf" srcId="{7074EE60-0E68-442B-8929-C9CEF75071AC}" destId="{FD74E859-5AC7-465A-99CD-FAA6F2F1F1EE}" srcOrd="3" destOrd="0" presId="urn:microsoft.com/office/officeart/2009/3/layout/PlusandMinus"/>
    <dgm:cxn modelId="{70740320-EE1A-44CC-9E82-523A9528FC87}" type="presParOf" srcId="{7074EE60-0E68-442B-8929-C9CEF75071AC}" destId="{F9EC5BB4-CC4A-4E5F-A056-A30258F7FB16}" srcOrd="4" destOrd="0" presId="urn:microsoft.com/office/officeart/2009/3/layout/PlusandMinus"/>
    <dgm:cxn modelId="{4C8C5F6F-4B45-4834-BBB8-019C2013093D}" type="presParOf" srcId="{7074EE60-0E68-442B-8929-C9CEF75071AC}" destId="{865600A4-FB64-4F65-ABB2-E4AFD7E19C54}"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54A6270-C9D2-474F-AEBD-96F1D704E341}" type="doc">
      <dgm:prSet loTypeId="urn:microsoft.com/office/officeart/2009/3/layout/PlusandMinus" loCatId="relationship" qsTypeId="urn:microsoft.com/office/officeart/2005/8/quickstyle/simple4" qsCatId="simple" csTypeId="urn:microsoft.com/office/officeart/2005/8/colors/accent1_2" csCatId="accent1" phldr="1"/>
      <dgm:spPr/>
      <dgm:t>
        <a:bodyPr/>
        <a:lstStyle/>
        <a:p>
          <a:endParaRPr lang="es-ES"/>
        </a:p>
      </dgm:t>
    </dgm:pt>
    <dgm:pt modelId="{F8A570DA-6D71-400B-871D-8B5C0FCD7209}">
      <dgm:prSet phldrT="[Texto]"/>
      <dgm:spPr/>
      <dgm:t>
        <a:bodyPr/>
        <a:lstStyle/>
        <a:p>
          <a:r>
            <a:rPr lang="es-ES" dirty="0" smtClean="0"/>
            <a:t>Soporte de la comunidad de </a:t>
          </a:r>
          <a:r>
            <a:rPr lang="es-ES" dirty="0" err="1" smtClean="0"/>
            <a:t>Arch</a:t>
          </a:r>
          <a:r>
            <a:rPr lang="es-ES" dirty="0" smtClean="0"/>
            <a:t> Linux.</a:t>
          </a:r>
        </a:p>
        <a:p>
          <a:r>
            <a:rPr lang="es-ES" dirty="0" smtClean="0"/>
            <a:t>Distribución ligera.</a:t>
          </a:r>
        </a:p>
        <a:p>
          <a:r>
            <a:rPr lang="es-ES" dirty="0" smtClean="0"/>
            <a:t>Muchos paquetes para la distribución, mantenidos y actualizados diariamente.</a:t>
          </a:r>
        </a:p>
        <a:p>
          <a:r>
            <a:rPr lang="es-ES" dirty="0" smtClean="0"/>
            <a:t>Wiki extensa.</a:t>
          </a:r>
          <a:endParaRPr lang="es-ES" dirty="0"/>
        </a:p>
      </dgm:t>
    </dgm:pt>
    <dgm:pt modelId="{473105B2-603A-43C3-889B-6B0A7FA7F9DD}" type="parTrans" cxnId="{F8549DA8-4324-4696-93CF-5FE8EB3CBA4B}">
      <dgm:prSet/>
      <dgm:spPr/>
      <dgm:t>
        <a:bodyPr/>
        <a:lstStyle/>
        <a:p>
          <a:endParaRPr lang="es-ES"/>
        </a:p>
      </dgm:t>
    </dgm:pt>
    <dgm:pt modelId="{A159F979-F879-45E6-8364-1EF6DCCB51FC}" type="sibTrans" cxnId="{F8549DA8-4324-4696-93CF-5FE8EB3CBA4B}">
      <dgm:prSet/>
      <dgm:spPr/>
      <dgm:t>
        <a:bodyPr/>
        <a:lstStyle/>
        <a:p>
          <a:endParaRPr lang="es-ES"/>
        </a:p>
      </dgm:t>
    </dgm:pt>
    <dgm:pt modelId="{FCB17CD2-1DEE-4C96-BC6B-303B114ED741}">
      <dgm:prSet phldrT="[Texto]"/>
      <dgm:spPr/>
      <dgm:t>
        <a:bodyPr/>
        <a:lstStyle/>
        <a:p>
          <a:r>
            <a:rPr lang="es-ES" dirty="0" smtClean="0"/>
            <a:t>Distribución general para ARM, pero no centrada en Zynq-7000.</a:t>
          </a:r>
        </a:p>
        <a:p>
          <a:r>
            <a:rPr lang="es-ES" dirty="0" smtClean="0"/>
            <a:t>Existe poca documentación para esta plataforma.</a:t>
          </a:r>
        </a:p>
        <a:p>
          <a:r>
            <a:rPr lang="es-ES" dirty="0" smtClean="0"/>
            <a:t>Poco centrada en el codiseño.</a:t>
          </a:r>
          <a:endParaRPr lang="es-ES" dirty="0"/>
        </a:p>
      </dgm:t>
    </dgm:pt>
    <dgm:pt modelId="{4BCEBCFE-D7EA-4060-8881-5DBBE30E9D32}" type="parTrans" cxnId="{2E63F33A-E111-4CB5-9692-0F56C3A1A079}">
      <dgm:prSet/>
      <dgm:spPr/>
      <dgm:t>
        <a:bodyPr/>
        <a:lstStyle/>
        <a:p>
          <a:endParaRPr lang="es-ES"/>
        </a:p>
      </dgm:t>
    </dgm:pt>
    <dgm:pt modelId="{A889E11B-89E8-4CA7-BD7B-235077D10D5F}" type="sibTrans" cxnId="{2E63F33A-E111-4CB5-9692-0F56C3A1A079}">
      <dgm:prSet/>
      <dgm:spPr/>
      <dgm:t>
        <a:bodyPr/>
        <a:lstStyle/>
        <a:p>
          <a:endParaRPr lang="es-ES"/>
        </a:p>
      </dgm:t>
    </dgm:pt>
    <dgm:pt modelId="{7074EE60-0E68-442B-8929-C9CEF75071AC}" type="pres">
      <dgm:prSet presAssocID="{354A6270-C9D2-474F-AEBD-96F1D704E341}" presName="Name0" presStyleCnt="0">
        <dgm:presLayoutVars>
          <dgm:chMax val="2"/>
          <dgm:chPref val="2"/>
          <dgm:dir/>
          <dgm:animOne/>
          <dgm:resizeHandles val="exact"/>
        </dgm:presLayoutVars>
      </dgm:prSet>
      <dgm:spPr/>
      <dgm:t>
        <a:bodyPr/>
        <a:lstStyle/>
        <a:p>
          <a:endParaRPr lang="es-ES"/>
        </a:p>
      </dgm:t>
    </dgm:pt>
    <dgm:pt modelId="{4E0E95CD-F499-4EC5-B739-77578FDBF0FB}" type="pres">
      <dgm:prSet presAssocID="{354A6270-C9D2-474F-AEBD-96F1D704E341}" presName="Background" presStyleLbl="bgImgPlace1" presStyleIdx="0" presStyleCnt="1"/>
      <dgm:spPr/>
    </dgm:pt>
    <dgm:pt modelId="{FEA17312-56D9-4F3A-BBE1-D7B7873B23CD}" type="pres">
      <dgm:prSet presAssocID="{354A6270-C9D2-474F-AEBD-96F1D704E341}" presName="ParentText1" presStyleLbl="revTx" presStyleIdx="0" presStyleCnt="2">
        <dgm:presLayoutVars>
          <dgm:chMax val="0"/>
          <dgm:chPref val="0"/>
          <dgm:bulletEnabled val="1"/>
        </dgm:presLayoutVars>
      </dgm:prSet>
      <dgm:spPr/>
      <dgm:t>
        <a:bodyPr/>
        <a:lstStyle/>
        <a:p>
          <a:endParaRPr lang="es-ES"/>
        </a:p>
      </dgm:t>
    </dgm:pt>
    <dgm:pt modelId="{9E31E15A-5B2E-4D53-8891-60F8EB118470}" type="pres">
      <dgm:prSet presAssocID="{354A6270-C9D2-474F-AEBD-96F1D704E341}" presName="ParentText2" presStyleLbl="revTx" presStyleIdx="1" presStyleCnt="2">
        <dgm:presLayoutVars>
          <dgm:chMax val="0"/>
          <dgm:chPref val="0"/>
          <dgm:bulletEnabled val="1"/>
        </dgm:presLayoutVars>
      </dgm:prSet>
      <dgm:spPr/>
      <dgm:t>
        <a:bodyPr/>
        <a:lstStyle/>
        <a:p>
          <a:endParaRPr lang="es-ES"/>
        </a:p>
      </dgm:t>
    </dgm:pt>
    <dgm:pt modelId="{FD74E859-5AC7-465A-99CD-FAA6F2F1F1EE}" type="pres">
      <dgm:prSet presAssocID="{354A6270-C9D2-474F-AEBD-96F1D704E341}" presName="Plus" presStyleLbl="alignNode1" presStyleIdx="0" presStyleCnt="2" custScaleX="71633" custScaleY="71633"/>
      <dgm:spPr>
        <a:gradFill flip="none" rotWithShape="0">
          <a:gsLst>
            <a:gs pos="0">
              <a:srgbClr val="00B050">
                <a:shade val="30000"/>
                <a:satMod val="115000"/>
              </a:srgbClr>
            </a:gs>
            <a:gs pos="50000">
              <a:srgbClr val="00B050">
                <a:shade val="67500"/>
                <a:satMod val="115000"/>
              </a:srgbClr>
            </a:gs>
            <a:gs pos="100000">
              <a:srgbClr val="00B050">
                <a:shade val="100000"/>
                <a:satMod val="115000"/>
              </a:srgbClr>
            </a:gs>
          </a:gsLst>
          <a:lin ang="13500000" scaled="1"/>
          <a:tileRect/>
        </a:gradFill>
        <a:ln>
          <a:solidFill>
            <a:schemeClr val="tx1"/>
          </a:solidFill>
        </a:ln>
      </dgm:spPr>
    </dgm:pt>
    <dgm:pt modelId="{F9EC5BB4-CC4A-4E5F-A056-A30258F7FB16}" type="pres">
      <dgm:prSet presAssocID="{354A6270-C9D2-474F-AEBD-96F1D704E341}" presName="Minus" presStyleLbl="alignNode1" presStyleIdx="1" presStyleCnt="2" custScaleX="70251" custScaleY="70251"/>
      <dgm:spPr>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13500000" scaled="1"/>
          <a:tileRect/>
        </a:gradFill>
        <a:ln>
          <a:solidFill>
            <a:schemeClr val="tx1"/>
          </a:solidFill>
        </a:ln>
      </dgm:spPr>
    </dgm:pt>
    <dgm:pt modelId="{865600A4-FB64-4F65-ABB2-E4AFD7E19C54}" type="pres">
      <dgm:prSet presAssocID="{354A6270-C9D2-474F-AEBD-96F1D704E341}" presName="Divider" presStyleLbl="parChTrans1D1" presStyleIdx="0" presStyleCnt="1"/>
      <dgm:spPr/>
    </dgm:pt>
  </dgm:ptLst>
  <dgm:cxnLst>
    <dgm:cxn modelId="{2E63F33A-E111-4CB5-9692-0F56C3A1A079}" srcId="{354A6270-C9D2-474F-AEBD-96F1D704E341}" destId="{FCB17CD2-1DEE-4C96-BC6B-303B114ED741}" srcOrd="1" destOrd="0" parTransId="{4BCEBCFE-D7EA-4060-8881-5DBBE30E9D32}" sibTransId="{A889E11B-89E8-4CA7-BD7B-235077D10D5F}"/>
    <dgm:cxn modelId="{F8549DA8-4324-4696-93CF-5FE8EB3CBA4B}" srcId="{354A6270-C9D2-474F-AEBD-96F1D704E341}" destId="{F8A570DA-6D71-400B-871D-8B5C0FCD7209}" srcOrd="0" destOrd="0" parTransId="{473105B2-603A-43C3-889B-6B0A7FA7F9DD}" sibTransId="{A159F979-F879-45E6-8364-1EF6DCCB51FC}"/>
    <dgm:cxn modelId="{5157AE96-7F4D-4B01-B77A-5E80679279D1}" type="presOf" srcId="{FCB17CD2-1DEE-4C96-BC6B-303B114ED741}" destId="{9E31E15A-5B2E-4D53-8891-60F8EB118470}" srcOrd="0" destOrd="0" presId="urn:microsoft.com/office/officeart/2009/3/layout/PlusandMinus"/>
    <dgm:cxn modelId="{1624D016-751A-4118-8C4E-707FBC45FCB1}" type="presOf" srcId="{354A6270-C9D2-474F-AEBD-96F1D704E341}" destId="{7074EE60-0E68-442B-8929-C9CEF75071AC}" srcOrd="0" destOrd="0" presId="urn:microsoft.com/office/officeart/2009/3/layout/PlusandMinus"/>
    <dgm:cxn modelId="{076C9C97-4489-4795-AA69-C27342D0E8A1}" type="presOf" srcId="{F8A570DA-6D71-400B-871D-8B5C0FCD7209}" destId="{FEA17312-56D9-4F3A-BBE1-D7B7873B23CD}" srcOrd="0" destOrd="0" presId="urn:microsoft.com/office/officeart/2009/3/layout/PlusandMinus"/>
    <dgm:cxn modelId="{DACB83DF-1CAA-453B-8FFC-56229CEABDC3}" type="presParOf" srcId="{7074EE60-0E68-442B-8929-C9CEF75071AC}" destId="{4E0E95CD-F499-4EC5-B739-77578FDBF0FB}" srcOrd="0" destOrd="0" presId="urn:microsoft.com/office/officeart/2009/3/layout/PlusandMinus"/>
    <dgm:cxn modelId="{00A8EB6C-4D7D-49B2-8343-47A18D8B453A}" type="presParOf" srcId="{7074EE60-0E68-442B-8929-C9CEF75071AC}" destId="{FEA17312-56D9-4F3A-BBE1-D7B7873B23CD}" srcOrd="1" destOrd="0" presId="urn:microsoft.com/office/officeart/2009/3/layout/PlusandMinus"/>
    <dgm:cxn modelId="{2F61015E-DC1D-4F01-87A5-AE21952B3796}" type="presParOf" srcId="{7074EE60-0E68-442B-8929-C9CEF75071AC}" destId="{9E31E15A-5B2E-4D53-8891-60F8EB118470}" srcOrd="2" destOrd="0" presId="urn:microsoft.com/office/officeart/2009/3/layout/PlusandMinus"/>
    <dgm:cxn modelId="{91705469-52EA-4238-BAE8-DFCA2CA920EE}" type="presParOf" srcId="{7074EE60-0E68-442B-8929-C9CEF75071AC}" destId="{FD74E859-5AC7-465A-99CD-FAA6F2F1F1EE}" srcOrd="3" destOrd="0" presId="urn:microsoft.com/office/officeart/2009/3/layout/PlusandMinus"/>
    <dgm:cxn modelId="{E4B07E6E-646C-413E-8F67-288EF399E4DE}" type="presParOf" srcId="{7074EE60-0E68-442B-8929-C9CEF75071AC}" destId="{F9EC5BB4-CC4A-4E5F-A056-A30258F7FB16}" srcOrd="4" destOrd="0" presId="urn:microsoft.com/office/officeart/2009/3/layout/PlusandMinus"/>
    <dgm:cxn modelId="{A2CF8AAF-3E93-48CC-8014-8F1EF7B0C6CA}" type="presParOf" srcId="{7074EE60-0E68-442B-8929-C9CEF75071AC}" destId="{865600A4-FB64-4F65-ABB2-E4AFD7E19C54}"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54A6270-C9D2-474F-AEBD-96F1D704E341}" type="doc">
      <dgm:prSet loTypeId="urn:microsoft.com/office/officeart/2009/3/layout/PlusandMinus" loCatId="relationship" qsTypeId="urn:microsoft.com/office/officeart/2005/8/quickstyle/simple4" qsCatId="simple" csTypeId="urn:microsoft.com/office/officeart/2005/8/colors/accent1_2" csCatId="accent1" phldr="1"/>
      <dgm:spPr/>
      <dgm:t>
        <a:bodyPr/>
        <a:lstStyle/>
        <a:p>
          <a:endParaRPr lang="es-ES"/>
        </a:p>
      </dgm:t>
    </dgm:pt>
    <dgm:pt modelId="{F8A570DA-6D71-400B-871D-8B5C0FCD7209}">
      <dgm:prSet phldrT="[Texto]"/>
      <dgm:spPr/>
      <dgm:t>
        <a:bodyPr/>
        <a:lstStyle/>
        <a:p>
          <a:r>
            <a:rPr lang="es-ES" b="0" dirty="0" smtClean="0"/>
            <a:t>Soporte de Xilinx.</a:t>
          </a:r>
        </a:p>
        <a:p>
          <a:r>
            <a:rPr lang="es-ES" b="0" dirty="0" smtClean="0"/>
            <a:t>Distribución de Linux ya compilada.</a:t>
          </a:r>
        </a:p>
        <a:p>
          <a:r>
            <a:rPr lang="es-ES" b="0" dirty="0" smtClean="0"/>
            <a:t>SDK y multitud de herramientas para desarrollar para ella.</a:t>
          </a:r>
        </a:p>
        <a:p>
          <a:r>
            <a:rPr lang="es-ES" b="0" dirty="0" smtClean="0"/>
            <a:t>Licencias comerciales también incluyen soporte dedicado de Xilinx.</a:t>
          </a:r>
        </a:p>
        <a:p>
          <a:r>
            <a:rPr lang="es-ES" b="0" dirty="0" smtClean="0"/>
            <a:t>Gran cantidad de documentación.</a:t>
          </a:r>
          <a:endParaRPr lang="es-ES" b="0" dirty="0"/>
        </a:p>
      </dgm:t>
    </dgm:pt>
    <dgm:pt modelId="{473105B2-603A-43C3-889B-6B0A7FA7F9DD}" type="parTrans" cxnId="{F8549DA8-4324-4696-93CF-5FE8EB3CBA4B}">
      <dgm:prSet/>
      <dgm:spPr/>
      <dgm:t>
        <a:bodyPr/>
        <a:lstStyle/>
        <a:p>
          <a:endParaRPr lang="es-ES"/>
        </a:p>
      </dgm:t>
    </dgm:pt>
    <dgm:pt modelId="{A159F979-F879-45E6-8364-1EF6DCCB51FC}" type="sibTrans" cxnId="{F8549DA8-4324-4696-93CF-5FE8EB3CBA4B}">
      <dgm:prSet/>
      <dgm:spPr/>
      <dgm:t>
        <a:bodyPr/>
        <a:lstStyle/>
        <a:p>
          <a:endParaRPr lang="es-ES"/>
        </a:p>
      </dgm:t>
    </dgm:pt>
    <dgm:pt modelId="{FCB17CD2-1DEE-4C96-BC6B-303B114ED741}">
      <dgm:prSet phldrT="[Texto]"/>
      <dgm:spPr/>
      <dgm:t>
        <a:bodyPr/>
        <a:lstStyle/>
        <a:p>
          <a:r>
            <a:rPr lang="es-ES" dirty="0" smtClean="0"/>
            <a:t>Muy centrada en Linux, pero poco en el codiseño con la FPGA</a:t>
          </a:r>
          <a:endParaRPr lang="es-ES" dirty="0"/>
        </a:p>
      </dgm:t>
    </dgm:pt>
    <dgm:pt modelId="{4BCEBCFE-D7EA-4060-8881-5DBBE30E9D32}" type="parTrans" cxnId="{2E63F33A-E111-4CB5-9692-0F56C3A1A079}">
      <dgm:prSet/>
      <dgm:spPr/>
      <dgm:t>
        <a:bodyPr/>
        <a:lstStyle/>
        <a:p>
          <a:endParaRPr lang="es-ES"/>
        </a:p>
      </dgm:t>
    </dgm:pt>
    <dgm:pt modelId="{A889E11B-89E8-4CA7-BD7B-235077D10D5F}" type="sibTrans" cxnId="{2E63F33A-E111-4CB5-9692-0F56C3A1A079}">
      <dgm:prSet/>
      <dgm:spPr/>
      <dgm:t>
        <a:bodyPr/>
        <a:lstStyle/>
        <a:p>
          <a:endParaRPr lang="es-ES"/>
        </a:p>
      </dgm:t>
    </dgm:pt>
    <dgm:pt modelId="{7074EE60-0E68-442B-8929-C9CEF75071AC}" type="pres">
      <dgm:prSet presAssocID="{354A6270-C9D2-474F-AEBD-96F1D704E341}" presName="Name0" presStyleCnt="0">
        <dgm:presLayoutVars>
          <dgm:chMax val="2"/>
          <dgm:chPref val="2"/>
          <dgm:dir/>
          <dgm:animOne/>
          <dgm:resizeHandles val="exact"/>
        </dgm:presLayoutVars>
      </dgm:prSet>
      <dgm:spPr/>
      <dgm:t>
        <a:bodyPr/>
        <a:lstStyle/>
        <a:p>
          <a:endParaRPr lang="es-ES"/>
        </a:p>
      </dgm:t>
    </dgm:pt>
    <dgm:pt modelId="{4E0E95CD-F499-4EC5-B739-77578FDBF0FB}" type="pres">
      <dgm:prSet presAssocID="{354A6270-C9D2-474F-AEBD-96F1D704E341}" presName="Background" presStyleLbl="bgImgPlace1" presStyleIdx="0" presStyleCnt="1" custScaleX="100822" custScaleY="98882"/>
      <dgm:spPr/>
    </dgm:pt>
    <dgm:pt modelId="{FEA17312-56D9-4F3A-BBE1-D7B7873B23CD}" type="pres">
      <dgm:prSet presAssocID="{354A6270-C9D2-474F-AEBD-96F1D704E341}" presName="ParentText1" presStyleLbl="revTx" presStyleIdx="0" presStyleCnt="2" custScaleX="105533" custScaleY="105533">
        <dgm:presLayoutVars>
          <dgm:chMax val="0"/>
          <dgm:chPref val="0"/>
          <dgm:bulletEnabled val="1"/>
        </dgm:presLayoutVars>
      </dgm:prSet>
      <dgm:spPr/>
      <dgm:t>
        <a:bodyPr/>
        <a:lstStyle/>
        <a:p>
          <a:endParaRPr lang="es-ES"/>
        </a:p>
      </dgm:t>
    </dgm:pt>
    <dgm:pt modelId="{9E31E15A-5B2E-4D53-8891-60F8EB118470}" type="pres">
      <dgm:prSet presAssocID="{354A6270-C9D2-474F-AEBD-96F1D704E341}" presName="ParentText2" presStyleLbl="revTx" presStyleIdx="1" presStyleCnt="2">
        <dgm:presLayoutVars>
          <dgm:chMax val="0"/>
          <dgm:chPref val="0"/>
          <dgm:bulletEnabled val="1"/>
        </dgm:presLayoutVars>
      </dgm:prSet>
      <dgm:spPr/>
      <dgm:t>
        <a:bodyPr/>
        <a:lstStyle/>
        <a:p>
          <a:endParaRPr lang="es-ES"/>
        </a:p>
      </dgm:t>
    </dgm:pt>
    <dgm:pt modelId="{FD74E859-5AC7-465A-99CD-FAA6F2F1F1EE}" type="pres">
      <dgm:prSet presAssocID="{354A6270-C9D2-474F-AEBD-96F1D704E341}" presName="Plus" presStyleLbl="alignNode1" presStyleIdx="0" presStyleCnt="2" custScaleX="66255" custScaleY="66255"/>
      <dgm:spPr>
        <a:gradFill flip="none" rotWithShape="0">
          <a:gsLst>
            <a:gs pos="0">
              <a:srgbClr val="00B050">
                <a:shade val="30000"/>
                <a:satMod val="115000"/>
              </a:srgbClr>
            </a:gs>
            <a:gs pos="50000">
              <a:srgbClr val="00B050">
                <a:shade val="67500"/>
                <a:satMod val="115000"/>
              </a:srgbClr>
            </a:gs>
            <a:gs pos="100000">
              <a:srgbClr val="00B050">
                <a:shade val="100000"/>
                <a:satMod val="115000"/>
              </a:srgbClr>
            </a:gs>
          </a:gsLst>
          <a:lin ang="13500000" scaled="1"/>
          <a:tileRect/>
        </a:gradFill>
        <a:ln>
          <a:solidFill>
            <a:schemeClr val="tx1"/>
          </a:solidFill>
        </a:ln>
      </dgm:spPr>
    </dgm:pt>
    <dgm:pt modelId="{F9EC5BB4-CC4A-4E5F-A056-A30258F7FB16}" type="pres">
      <dgm:prSet presAssocID="{354A6270-C9D2-474F-AEBD-96F1D704E341}" presName="Minus" presStyleLbl="alignNode1" presStyleIdx="1" presStyleCnt="2" custScaleX="62000" custScaleY="62000" custLinFactNeighborX="27186"/>
      <dgm:spPr>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13500000" scaled="1"/>
          <a:tileRect/>
        </a:gradFill>
        <a:ln>
          <a:solidFill>
            <a:schemeClr val="tx1"/>
          </a:solidFill>
        </a:ln>
      </dgm:spPr>
    </dgm:pt>
    <dgm:pt modelId="{865600A4-FB64-4F65-ABB2-E4AFD7E19C54}" type="pres">
      <dgm:prSet presAssocID="{354A6270-C9D2-474F-AEBD-96F1D704E341}" presName="Divider" presStyleLbl="parChTrans1D1" presStyleIdx="0" presStyleCnt="1"/>
      <dgm:spPr/>
    </dgm:pt>
  </dgm:ptLst>
  <dgm:cxnLst>
    <dgm:cxn modelId="{71C55D42-20A9-4B15-B0F2-9DB1054FF919}" type="presOf" srcId="{F8A570DA-6D71-400B-871D-8B5C0FCD7209}" destId="{FEA17312-56D9-4F3A-BBE1-D7B7873B23CD}" srcOrd="0" destOrd="0" presId="urn:microsoft.com/office/officeart/2009/3/layout/PlusandMinus"/>
    <dgm:cxn modelId="{2E63F33A-E111-4CB5-9692-0F56C3A1A079}" srcId="{354A6270-C9D2-474F-AEBD-96F1D704E341}" destId="{FCB17CD2-1DEE-4C96-BC6B-303B114ED741}" srcOrd="1" destOrd="0" parTransId="{4BCEBCFE-D7EA-4060-8881-5DBBE30E9D32}" sibTransId="{A889E11B-89E8-4CA7-BD7B-235077D10D5F}"/>
    <dgm:cxn modelId="{6087B1CE-69AC-4D31-A222-1D04AAC4E4AF}" type="presOf" srcId="{354A6270-C9D2-474F-AEBD-96F1D704E341}" destId="{7074EE60-0E68-442B-8929-C9CEF75071AC}" srcOrd="0" destOrd="0" presId="urn:microsoft.com/office/officeart/2009/3/layout/PlusandMinus"/>
    <dgm:cxn modelId="{F8549DA8-4324-4696-93CF-5FE8EB3CBA4B}" srcId="{354A6270-C9D2-474F-AEBD-96F1D704E341}" destId="{F8A570DA-6D71-400B-871D-8B5C0FCD7209}" srcOrd="0" destOrd="0" parTransId="{473105B2-603A-43C3-889B-6B0A7FA7F9DD}" sibTransId="{A159F979-F879-45E6-8364-1EF6DCCB51FC}"/>
    <dgm:cxn modelId="{92ADEDE0-034D-4C26-A533-D5470D1A4F92}" type="presOf" srcId="{FCB17CD2-1DEE-4C96-BC6B-303B114ED741}" destId="{9E31E15A-5B2E-4D53-8891-60F8EB118470}" srcOrd="0" destOrd="0" presId="urn:microsoft.com/office/officeart/2009/3/layout/PlusandMinus"/>
    <dgm:cxn modelId="{F1BBBBEF-6D09-4327-B425-3CF857D167F6}" type="presParOf" srcId="{7074EE60-0E68-442B-8929-C9CEF75071AC}" destId="{4E0E95CD-F499-4EC5-B739-77578FDBF0FB}" srcOrd="0" destOrd="0" presId="urn:microsoft.com/office/officeart/2009/3/layout/PlusandMinus"/>
    <dgm:cxn modelId="{D66CB38F-954D-49F4-B79F-105760C545D3}" type="presParOf" srcId="{7074EE60-0E68-442B-8929-C9CEF75071AC}" destId="{FEA17312-56D9-4F3A-BBE1-D7B7873B23CD}" srcOrd="1" destOrd="0" presId="urn:microsoft.com/office/officeart/2009/3/layout/PlusandMinus"/>
    <dgm:cxn modelId="{70301266-2851-418B-BE57-9037445E258A}" type="presParOf" srcId="{7074EE60-0E68-442B-8929-C9CEF75071AC}" destId="{9E31E15A-5B2E-4D53-8891-60F8EB118470}" srcOrd="2" destOrd="0" presId="urn:microsoft.com/office/officeart/2009/3/layout/PlusandMinus"/>
    <dgm:cxn modelId="{62E1A818-83F8-416D-83D8-89446FE5E649}" type="presParOf" srcId="{7074EE60-0E68-442B-8929-C9CEF75071AC}" destId="{FD74E859-5AC7-465A-99CD-FAA6F2F1F1EE}" srcOrd="3" destOrd="0" presId="urn:microsoft.com/office/officeart/2009/3/layout/PlusandMinus"/>
    <dgm:cxn modelId="{41860476-6BF0-44CA-8411-473D4E6CA560}" type="presParOf" srcId="{7074EE60-0E68-442B-8929-C9CEF75071AC}" destId="{F9EC5BB4-CC4A-4E5F-A056-A30258F7FB16}" srcOrd="4" destOrd="0" presId="urn:microsoft.com/office/officeart/2009/3/layout/PlusandMinus"/>
    <dgm:cxn modelId="{A231E2BA-36FB-46B2-8CA2-ECEA2B59049E}" type="presParOf" srcId="{7074EE60-0E68-442B-8929-C9CEF75071AC}" destId="{865600A4-FB64-4F65-ABB2-E4AFD7E19C54}"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54A6270-C9D2-474F-AEBD-96F1D704E341}" type="doc">
      <dgm:prSet loTypeId="urn:microsoft.com/office/officeart/2009/3/layout/PlusandMinus" loCatId="relationship" qsTypeId="urn:microsoft.com/office/officeart/2005/8/quickstyle/simple4" qsCatId="simple" csTypeId="urn:microsoft.com/office/officeart/2005/8/colors/accent1_2" csCatId="accent1" phldr="1"/>
      <dgm:spPr/>
      <dgm:t>
        <a:bodyPr/>
        <a:lstStyle/>
        <a:p>
          <a:endParaRPr lang="es-ES"/>
        </a:p>
      </dgm:t>
    </dgm:pt>
    <dgm:pt modelId="{F8A570DA-6D71-400B-871D-8B5C0FCD7209}">
      <dgm:prSet phldrT="[Texto]" custT="1"/>
      <dgm:spPr/>
      <dgm:t>
        <a:bodyPr/>
        <a:lstStyle/>
        <a:p>
          <a:r>
            <a:rPr lang="es-ES" sz="1600" b="0" dirty="0" smtClean="0"/>
            <a:t>Basada en Ubuntu 12.04</a:t>
          </a:r>
        </a:p>
        <a:p>
          <a:r>
            <a:rPr lang="es-ES" sz="1600" b="0" dirty="0" smtClean="0"/>
            <a:t>Soporte de Ubuntu y </a:t>
          </a:r>
          <a:r>
            <a:rPr lang="es-ES" sz="1600" b="0" dirty="0" err="1" smtClean="0"/>
            <a:t>Xillybus</a:t>
          </a:r>
          <a:r>
            <a:rPr lang="es-ES" sz="1600" b="0" dirty="0" smtClean="0"/>
            <a:t>.</a:t>
          </a:r>
        </a:p>
        <a:p>
          <a:r>
            <a:rPr lang="es-ES" sz="1600" b="0" dirty="0" smtClean="0"/>
            <a:t>Posibilidad de tener un escritorio gráfico con ratón y teclado.</a:t>
          </a:r>
        </a:p>
        <a:p>
          <a:r>
            <a:rPr lang="es-ES" sz="1600" b="0" dirty="0" smtClean="0"/>
            <a:t>Rápida y fácil de configurar e instalar.</a:t>
          </a:r>
        </a:p>
        <a:p>
          <a:r>
            <a:rPr lang="es-ES" sz="1600" b="0" dirty="0" smtClean="0"/>
            <a:t>Enfocada en el codiseño HW/SW con el IP </a:t>
          </a:r>
          <a:r>
            <a:rPr lang="es-ES" sz="1600" b="0" dirty="0" err="1" smtClean="0"/>
            <a:t>core</a:t>
          </a:r>
          <a:r>
            <a:rPr lang="es-ES" sz="1600" b="0" dirty="0" smtClean="0"/>
            <a:t> </a:t>
          </a:r>
          <a:r>
            <a:rPr lang="es-ES" sz="1600" b="0" dirty="0" err="1" smtClean="0"/>
            <a:t>Xillybus</a:t>
          </a:r>
          <a:r>
            <a:rPr lang="es-ES" sz="1600" b="0" dirty="0" smtClean="0"/>
            <a:t>, lo que acelera y facilita los diseños.</a:t>
          </a:r>
        </a:p>
        <a:p>
          <a:r>
            <a:rPr lang="es-ES" sz="1600" b="0" dirty="0" smtClean="0"/>
            <a:t>Buena documentación específica para </a:t>
          </a:r>
          <a:r>
            <a:rPr lang="es-ES" sz="1600" b="0" dirty="0" err="1" smtClean="0"/>
            <a:t>Zynq</a:t>
          </a:r>
          <a:r>
            <a:rPr lang="es-ES" sz="1600" b="0" dirty="0" smtClean="0"/>
            <a:t> y </a:t>
          </a:r>
          <a:r>
            <a:rPr lang="es-ES" sz="1600" b="0" dirty="0" err="1" smtClean="0"/>
            <a:t>ZedBoard</a:t>
          </a:r>
          <a:r>
            <a:rPr lang="es-ES" sz="1600" b="0" dirty="0" smtClean="0"/>
            <a:t>.</a:t>
          </a:r>
          <a:endParaRPr lang="es-ES" sz="1600" b="0" dirty="0"/>
        </a:p>
      </dgm:t>
    </dgm:pt>
    <dgm:pt modelId="{473105B2-603A-43C3-889B-6B0A7FA7F9DD}" type="parTrans" cxnId="{F8549DA8-4324-4696-93CF-5FE8EB3CBA4B}">
      <dgm:prSet/>
      <dgm:spPr/>
      <dgm:t>
        <a:bodyPr/>
        <a:lstStyle/>
        <a:p>
          <a:endParaRPr lang="es-ES"/>
        </a:p>
      </dgm:t>
    </dgm:pt>
    <dgm:pt modelId="{A159F979-F879-45E6-8364-1EF6DCCB51FC}" type="sibTrans" cxnId="{F8549DA8-4324-4696-93CF-5FE8EB3CBA4B}">
      <dgm:prSet/>
      <dgm:spPr/>
      <dgm:t>
        <a:bodyPr/>
        <a:lstStyle/>
        <a:p>
          <a:endParaRPr lang="es-ES"/>
        </a:p>
      </dgm:t>
    </dgm:pt>
    <dgm:pt modelId="{FCB17CD2-1DEE-4C96-BC6B-303B114ED741}">
      <dgm:prSet phldrT="[Texto]" custT="1"/>
      <dgm:spPr/>
      <dgm:t>
        <a:bodyPr/>
        <a:lstStyle/>
        <a:p>
          <a:r>
            <a:rPr lang="es-ES" sz="1600" dirty="0" smtClean="0"/>
            <a:t>Licencia de </a:t>
          </a:r>
          <a:r>
            <a:rPr lang="es-ES" sz="1600" dirty="0" err="1" smtClean="0"/>
            <a:t>Xillybus</a:t>
          </a:r>
          <a:r>
            <a:rPr lang="es-ES" sz="1600" dirty="0" smtClean="0"/>
            <a:t> gratuita para estudiantes e investigaciones de bajo presupuesto, pero licencia de pago para uso comercial.</a:t>
          </a:r>
          <a:endParaRPr lang="es-ES" sz="1600" dirty="0"/>
        </a:p>
      </dgm:t>
    </dgm:pt>
    <dgm:pt modelId="{4BCEBCFE-D7EA-4060-8881-5DBBE30E9D32}" type="parTrans" cxnId="{2E63F33A-E111-4CB5-9692-0F56C3A1A079}">
      <dgm:prSet/>
      <dgm:spPr/>
      <dgm:t>
        <a:bodyPr/>
        <a:lstStyle/>
        <a:p>
          <a:endParaRPr lang="es-ES"/>
        </a:p>
      </dgm:t>
    </dgm:pt>
    <dgm:pt modelId="{A889E11B-89E8-4CA7-BD7B-235077D10D5F}" type="sibTrans" cxnId="{2E63F33A-E111-4CB5-9692-0F56C3A1A079}">
      <dgm:prSet/>
      <dgm:spPr/>
      <dgm:t>
        <a:bodyPr/>
        <a:lstStyle/>
        <a:p>
          <a:endParaRPr lang="es-ES"/>
        </a:p>
      </dgm:t>
    </dgm:pt>
    <dgm:pt modelId="{7074EE60-0E68-442B-8929-C9CEF75071AC}" type="pres">
      <dgm:prSet presAssocID="{354A6270-C9D2-474F-AEBD-96F1D704E341}" presName="Name0" presStyleCnt="0">
        <dgm:presLayoutVars>
          <dgm:chMax val="2"/>
          <dgm:chPref val="2"/>
          <dgm:dir/>
          <dgm:animOne/>
          <dgm:resizeHandles val="exact"/>
        </dgm:presLayoutVars>
      </dgm:prSet>
      <dgm:spPr/>
      <dgm:t>
        <a:bodyPr/>
        <a:lstStyle/>
        <a:p>
          <a:endParaRPr lang="es-ES"/>
        </a:p>
      </dgm:t>
    </dgm:pt>
    <dgm:pt modelId="{4E0E95CD-F499-4EC5-B739-77578FDBF0FB}" type="pres">
      <dgm:prSet presAssocID="{354A6270-C9D2-474F-AEBD-96F1D704E341}" presName="Background" presStyleLbl="bgImgPlace1" presStyleIdx="0" presStyleCnt="1" custScaleY="104838"/>
      <dgm:spPr/>
    </dgm:pt>
    <dgm:pt modelId="{FEA17312-56D9-4F3A-BBE1-D7B7873B23CD}" type="pres">
      <dgm:prSet presAssocID="{354A6270-C9D2-474F-AEBD-96F1D704E341}" presName="ParentText1" presStyleLbl="revTx" presStyleIdx="0" presStyleCnt="2" custLinFactNeighborY="-4630">
        <dgm:presLayoutVars>
          <dgm:chMax val="0"/>
          <dgm:chPref val="0"/>
          <dgm:bulletEnabled val="1"/>
        </dgm:presLayoutVars>
      </dgm:prSet>
      <dgm:spPr/>
      <dgm:t>
        <a:bodyPr/>
        <a:lstStyle/>
        <a:p>
          <a:endParaRPr lang="es-ES"/>
        </a:p>
      </dgm:t>
    </dgm:pt>
    <dgm:pt modelId="{9E31E15A-5B2E-4D53-8891-60F8EB118470}" type="pres">
      <dgm:prSet presAssocID="{354A6270-C9D2-474F-AEBD-96F1D704E341}" presName="ParentText2" presStyleLbl="revTx" presStyleIdx="1" presStyleCnt="2" custLinFactNeighborY="-4630">
        <dgm:presLayoutVars>
          <dgm:chMax val="0"/>
          <dgm:chPref val="0"/>
          <dgm:bulletEnabled val="1"/>
        </dgm:presLayoutVars>
      </dgm:prSet>
      <dgm:spPr/>
      <dgm:t>
        <a:bodyPr/>
        <a:lstStyle/>
        <a:p>
          <a:endParaRPr lang="es-ES"/>
        </a:p>
      </dgm:t>
    </dgm:pt>
    <dgm:pt modelId="{FD74E859-5AC7-465A-99CD-FAA6F2F1F1EE}" type="pres">
      <dgm:prSet presAssocID="{354A6270-C9D2-474F-AEBD-96F1D704E341}" presName="Plus" presStyleLbl="alignNode1" presStyleIdx="0" presStyleCnt="2" custScaleX="62942" custScaleY="62942"/>
      <dgm:spPr>
        <a:gradFill flip="none" rotWithShape="0">
          <a:gsLst>
            <a:gs pos="0">
              <a:srgbClr val="00B050">
                <a:shade val="30000"/>
                <a:satMod val="115000"/>
              </a:srgbClr>
            </a:gs>
            <a:gs pos="50000">
              <a:srgbClr val="00B050">
                <a:shade val="67500"/>
                <a:satMod val="115000"/>
              </a:srgbClr>
            </a:gs>
            <a:gs pos="100000">
              <a:srgbClr val="00B050">
                <a:shade val="100000"/>
                <a:satMod val="115000"/>
              </a:srgbClr>
            </a:gs>
          </a:gsLst>
          <a:lin ang="13500000" scaled="1"/>
          <a:tileRect/>
        </a:gradFill>
        <a:ln>
          <a:solidFill>
            <a:schemeClr val="tx1"/>
          </a:solidFill>
        </a:ln>
      </dgm:spPr>
    </dgm:pt>
    <dgm:pt modelId="{F9EC5BB4-CC4A-4E5F-A056-A30258F7FB16}" type="pres">
      <dgm:prSet presAssocID="{354A6270-C9D2-474F-AEBD-96F1D704E341}" presName="Minus" presStyleLbl="alignNode1" presStyleIdx="1" presStyleCnt="2" custScaleX="71483" custScaleY="71483"/>
      <dgm:spPr>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13500000" scaled="1"/>
          <a:tileRect/>
        </a:gradFill>
        <a:ln>
          <a:solidFill>
            <a:schemeClr val="tx1"/>
          </a:solidFill>
        </a:ln>
      </dgm:spPr>
    </dgm:pt>
    <dgm:pt modelId="{865600A4-FB64-4F65-ABB2-E4AFD7E19C54}" type="pres">
      <dgm:prSet presAssocID="{354A6270-C9D2-474F-AEBD-96F1D704E341}" presName="Divider" presStyleLbl="parChTrans1D1" presStyleIdx="0" presStyleCnt="1"/>
      <dgm:spPr/>
    </dgm:pt>
  </dgm:ptLst>
  <dgm:cxnLst>
    <dgm:cxn modelId="{86A6BFA0-F857-434B-B48E-8B4F04AC080E}" type="presOf" srcId="{354A6270-C9D2-474F-AEBD-96F1D704E341}" destId="{7074EE60-0E68-442B-8929-C9CEF75071AC}" srcOrd="0" destOrd="0" presId="urn:microsoft.com/office/officeart/2009/3/layout/PlusandMinus"/>
    <dgm:cxn modelId="{2E63F33A-E111-4CB5-9692-0F56C3A1A079}" srcId="{354A6270-C9D2-474F-AEBD-96F1D704E341}" destId="{FCB17CD2-1DEE-4C96-BC6B-303B114ED741}" srcOrd="1" destOrd="0" parTransId="{4BCEBCFE-D7EA-4060-8881-5DBBE30E9D32}" sibTransId="{A889E11B-89E8-4CA7-BD7B-235077D10D5F}"/>
    <dgm:cxn modelId="{F8549DA8-4324-4696-93CF-5FE8EB3CBA4B}" srcId="{354A6270-C9D2-474F-AEBD-96F1D704E341}" destId="{F8A570DA-6D71-400B-871D-8B5C0FCD7209}" srcOrd="0" destOrd="0" parTransId="{473105B2-603A-43C3-889B-6B0A7FA7F9DD}" sibTransId="{A159F979-F879-45E6-8364-1EF6DCCB51FC}"/>
    <dgm:cxn modelId="{4C60A121-9DBB-4FA0-A9FC-B538F2463D83}" type="presOf" srcId="{FCB17CD2-1DEE-4C96-BC6B-303B114ED741}" destId="{9E31E15A-5B2E-4D53-8891-60F8EB118470}" srcOrd="0" destOrd="0" presId="urn:microsoft.com/office/officeart/2009/3/layout/PlusandMinus"/>
    <dgm:cxn modelId="{6FA0E220-E6F7-4E16-AD5A-865060742718}" type="presOf" srcId="{F8A570DA-6D71-400B-871D-8B5C0FCD7209}" destId="{FEA17312-56D9-4F3A-BBE1-D7B7873B23CD}" srcOrd="0" destOrd="0" presId="urn:microsoft.com/office/officeart/2009/3/layout/PlusandMinus"/>
    <dgm:cxn modelId="{5E3B2287-D786-4D50-9B1C-A3C8561262C8}" type="presParOf" srcId="{7074EE60-0E68-442B-8929-C9CEF75071AC}" destId="{4E0E95CD-F499-4EC5-B739-77578FDBF0FB}" srcOrd="0" destOrd="0" presId="urn:microsoft.com/office/officeart/2009/3/layout/PlusandMinus"/>
    <dgm:cxn modelId="{608C3433-03C5-46E4-82EF-283033D319A9}" type="presParOf" srcId="{7074EE60-0E68-442B-8929-C9CEF75071AC}" destId="{FEA17312-56D9-4F3A-BBE1-D7B7873B23CD}" srcOrd="1" destOrd="0" presId="urn:microsoft.com/office/officeart/2009/3/layout/PlusandMinus"/>
    <dgm:cxn modelId="{60293A0C-C48A-42E1-AB83-FF944CC5369F}" type="presParOf" srcId="{7074EE60-0E68-442B-8929-C9CEF75071AC}" destId="{9E31E15A-5B2E-4D53-8891-60F8EB118470}" srcOrd="2" destOrd="0" presId="urn:microsoft.com/office/officeart/2009/3/layout/PlusandMinus"/>
    <dgm:cxn modelId="{93CC3F23-FC87-4EAD-A320-03836F0173CA}" type="presParOf" srcId="{7074EE60-0E68-442B-8929-C9CEF75071AC}" destId="{FD74E859-5AC7-465A-99CD-FAA6F2F1F1EE}" srcOrd="3" destOrd="0" presId="urn:microsoft.com/office/officeart/2009/3/layout/PlusandMinus"/>
    <dgm:cxn modelId="{F6DB28AD-4D03-4CD4-89FD-6003CF0E2EBE}" type="presParOf" srcId="{7074EE60-0E68-442B-8929-C9CEF75071AC}" destId="{F9EC5BB4-CC4A-4E5F-A056-A30258F7FB16}" srcOrd="4" destOrd="0" presId="urn:microsoft.com/office/officeart/2009/3/layout/PlusandMinus"/>
    <dgm:cxn modelId="{423BFAEB-BFB0-4E35-9D43-A7F7AE2D4297}" type="presParOf" srcId="{7074EE60-0E68-442B-8929-C9CEF75071AC}" destId="{865600A4-FB64-4F65-ABB2-E4AFD7E19C54}"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7E4188C-6F1B-46E4-88AC-AB141CFF31B8}"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
        </a:p>
      </dgm:t>
    </dgm:pt>
    <dgm:pt modelId="{45FB12F1-0260-411E-B7BA-79C310A7B6AB}">
      <dgm:prSet phldrT="[Texto]"/>
      <dgm:spPr/>
      <dgm:t>
        <a:bodyPr/>
        <a:lstStyle/>
        <a:p>
          <a:r>
            <a:rPr lang="es-ES" dirty="0" smtClean="0"/>
            <a:t>Basada en Ubuntu 12.04</a:t>
          </a:r>
          <a:endParaRPr lang="es-ES" dirty="0"/>
        </a:p>
      </dgm:t>
    </dgm:pt>
    <dgm:pt modelId="{B798D552-C551-484D-A189-2B66ED8EF6B3}" type="parTrans" cxnId="{A6116983-0427-4E6F-B361-F32798AA4CE6}">
      <dgm:prSet/>
      <dgm:spPr/>
      <dgm:t>
        <a:bodyPr/>
        <a:lstStyle/>
        <a:p>
          <a:endParaRPr lang="es-ES"/>
        </a:p>
      </dgm:t>
    </dgm:pt>
    <dgm:pt modelId="{C52E48EA-553F-4752-9541-AA25C2079157}" type="sibTrans" cxnId="{A6116983-0427-4E6F-B361-F32798AA4CE6}">
      <dgm:prSet/>
      <dgm:spPr/>
      <dgm:t>
        <a:bodyPr/>
        <a:lstStyle/>
        <a:p>
          <a:endParaRPr lang="es-ES"/>
        </a:p>
      </dgm:t>
    </dgm:pt>
    <dgm:pt modelId="{B5239A49-08AC-4830-B515-62AD38BDA3D4}">
      <dgm:prSet phldrT="[Texto]"/>
      <dgm:spPr/>
      <dgm:t>
        <a:bodyPr/>
        <a:lstStyle/>
        <a:p>
          <a:r>
            <a:rPr lang="es-ES" dirty="0" smtClean="0"/>
            <a:t>GCC 4.6.3. </a:t>
          </a:r>
          <a:endParaRPr lang="es-ES" dirty="0"/>
        </a:p>
      </dgm:t>
    </dgm:pt>
    <dgm:pt modelId="{D13B18E7-C072-4D9E-8486-20FA6773F88D}" type="parTrans" cxnId="{B0039FBF-443D-465B-95B1-7397A2C860C6}">
      <dgm:prSet/>
      <dgm:spPr/>
      <dgm:t>
        <a:bodyPr/>
        <a:lstStyle/>
        <a:p>
          <a:endParaRPr lang="es-ES"/>
        </a:p>
      </dgm:t>
    </dgm:pt>
    <dgm:pt modelId="{DD678291-96F8-4CE4-AF09-4F3753D23488}" type="sibTrans" cxnId="{B0039FBF-443D-465B-95B1-7397A2C860C6}">
      <dgm:prSet/>
      <dgm:spPr/>
      <dgm:t>
        <a:bodyPr/>
        <a:lstStyle/>
        <a:p>
          <a:endParaRPr lang="es-ES"/>
        </a:p>
      </dgm:t>
    </dgm:pt>
    <dgm:pt modelId="{78640735-1F74-4956-A81F-4E344E0FE516}">
      <dgm:prSet phldrT="[Texto]"/>
      <dgm:spPr/>
      <dgm:t>
        <a:bodyPr/>
        <a:lstStyle/>
        <a:p>
          <a:r>
            <a:rPr lang="es-ES" dirty="0" smtClean="0"/>
            <a:t>Configuración de escritorio</a:t>
          </a:r>
          <a:endParaRPr lang="es-ES" dirty="0"/>
        </a:p>
      </dgm:t>
    </dgm:pt>
    <dgm:pt modelId="{62F4A707-FA3F-4549-AC12-21808B5FC75E}" type="parTrans" cxnId="{13EF03B9-F55D-440E-B434-E2665D3EDF75}">
      <dgm:prSet/>
      <dgm:spPr/>
      <dgm:t>
        <a:bodyPr/>
        <a:lstStyle/>
        <a:p>
          <a:endParaRPr lang="es-ES"/>
        </a:p>
      </dgm:t>
    </dgm:pt>
    <dgm:pt modelId="{492B3812-B945-4F53-AA48-95FE4A9989A3}" type="sibTrans" cxnId="{13EF03B9-F55D-440E-B434-E2665D3EDF75}">
      <dgm:prSet/>
      <dgm:spPr/>
      <dgm:t>
        <a:bodyPr/>
        <a:lstStyle/>
        <a:p>
          <a:endParaRPr lang="es-ES"/>
        </a:p>
      </dgm:t>
    </dgm:pt>
    <dgm:pt modelId="{CCEDD478-714C-4D5D-A950-00AF6AEABAC8}">
      <dgm:prSet phldrT="[Texto]"/>
      <dgm:spPr/>
      <dgm:t>
        <a:bodyPr/>
        <a:lstStyle/>
        <a:p>
          <a:r>
            <a:rPr lang="es-ES" dirty="0" smtClean="0"/>
            <a:t>Con ratón, teclado y pantalla</a:t>
          </a:r>
          <a:endParaRPr lang="es-ES" dirty="0"/>
        </a:p>
      </dgm:t>
    </dgm:pt>
    <dgm:pt modelId="{788E37D0-EB74-4826-AAE2-FBD6B54E2B1F}" type="parTrans" cxnId="{D53CB241-7045-4691-9E4C-39EA304F8C56}">
      <dgm:prSet/>
      <dgm:spPr/>
      <dgm:t>
        <a:bodyPr/>
        <a:lstStyle/>
        <a:p>
          <a:endParaRPr lang="es-ES"/>
        </a:p>
      </dgm:t>
    </dgm:pt>
    <dgm:pt modelId="{2A9F0934-5398-47EE-8837-3203ABC3BD9A}" type="sibTrans" cxnId="{D53CB241-7045-4691-9E4C-39EA304F8C56}">
      <dgm:prSet/>
      <dgm:spPr/>
      <dgm:t>
        <a:bodyPr/>
        <a:lstStyle/>
        <a:p>
          <a:endParaRPr lang="es-ES"/>
        </a:p>
      </dgm:t>
    </dgm:pt>
    <dgm:pt modelId="{7F113BEA-8794-4ACB-89C7-2F13F80A5EC4}">
      <dgm:prSet/>
      <dgm:spPr/>
      <dgm:t>
        <a:bodyPr/>
        <a:lstStyle/>
        <a:p>
          <a:r>
            <a:rPr lang="es-ES" dirty="0" smtClean="0"/>
            <a:t>Soporte de actualizaciones durante   5 años.</a:t>
          </a:r>
          <a:endParaRPr lang="es-ES" dirty="0"/>
        </a:p>
      </dgm:t>
    </dgm:pt>
    <dgm:pt modelId="{825B0A62-32E5-4969-9596-5753C438314B}" type="parTrans" cxnId="{0EC3EED8-8027-43A2-BE45-BF58DC94F1C1}">
      <dgm:prSet/>
      <dgm:spPr/>
      <dgm:t>
        <a:bodyPr/>
        <a:lstStyle/>
        <a:p>
          <a:endParaRPr lang="es-ES"/>
        </a:p>
      </dgm:t>
    </dgm:pt>
    <dgm:pt modelId="{743AEA00-E6BD-46DE-9CCE-4529D036E661}" type="sibTrans" cxnId="{0EC3EED8-8027-43A2-BE45-BF58DC94F1C1}">
      <dgm:prSet/>
      <dgm:spPr/>
      <dgm:t>
        <a:bodyPr/>
        <a:lstStyle/>
        <a:p>
          <a:endParaRPr lang="es-ES"/>
        </a:p>
      </dgm:t>
    </dgm:pt>
    <dgm:pt modelId="{6F73CFA1-9831-4A63-AC10-03A597C65879}">
      <dgm:prSet/>
      <dgm:spPr/>
      <dgm:t>
        <a:bodyPr/>
        <a:lstStyle/>
        <a:p>
          <a:r>
            <a:rPr lang="es-ES" dirty="0" smtClean="0"/>
            <a:t>Gestor de paquetes para instalar con facilidad aplicaciones y herramientas.</a:t>
          </a:r>
          <a:endParaRPr lang="es-ES" dirty="0"/>
        </a:p>
      </dgm:t>
    </dgm:pt>
    <dgm:pt modelId="{22DD518B-8E80-4068-8988-AD03C08430E1}" type="parTrans" cxnId="{E75BE4C5-82EE-466A-AF42-6A0F7D8CBE4B}">
      <dgm:prSet/>
      <dgm:spPr/>
      <dgm:t>
        <a:bodyPr/>
        <a:lstStyle/>
        <a:p>
          <a:endParaRPr lang="es-ES"/>
        </a:p>
      </dgm:t>
    </dgm:pt>
    <dgm:pt modelId="{3380E741-C309-419E-A4C3-9518A6FADDC6}" type="sibTrans" cxnId="{E75BE4C5-82EE-466A-AF42-6A0F7D8CBE4B}">
      <dgm:prSet/>
      <dgm:spPr/>
      <dgm:t>
        <a:bodyPr/>
        <a:lstStyle/>
        <a:p>
          <a:endParaRPr lang="es-ES"/>
        </a:p>
      </dgm:t>
    </dgm:pt>
    <dgm:pt modelId="{9373BDD4-89C0-4FEF-B8A7-AB4579B84823}">
      <dgm:prSet/>
      <dgm:spPr/>
      <dgm:t>
        <a:bodyPr/>
        <a:lstStyle/>
        <a:p>
          <a:r>
            <a:rPr lang="es-ES" smtClean="0"/>
            <a:t>Distribución estable.</a:t>
          </a:r>
          <a:endParaRPr lang="es-ES"/>
        </a:p>
      </dgm:t>
    </dgm:pt>
    <dgm:pt modelId="{096E1FF2-8A72-4DED-B12D-95E7C55D0C77}" type="parTrans" cxnId="{5A74DE46-3DB8-4304-9958-2FF9E361B36E}">
      <dgm:prSet/>
      <dgm:spPr/>
      <dgm:t>
        <a:bodyPr/>
        <a:lstStyle/>
        <a:p>
          <a:endParaRPr lang="es-ES"/>
        </a:p>
      </dgm:t>
    </dgm:pt>
    <dgm:pt modelId="{38D50C98-B059-42FA-9BDB-7EAD563B416F}" type="sibTrans" cxnId="{5A74DE46-3DB8-4304-9958-2FF9E361B36E}">
      <dgm:prSet/>
      <dgm:spPr/>
      <dgm:t>
        <a:bodyPr/>
        <a:lstStyle/>
        <a:p>
          <a:endParaRPr lang="es-ES"/>
        </a:p>
      </dgm:t>
    </dgm:pt>
    <dgm:pt modelId="{C090B29F-CC56-4346-B20F-7AC3F7C421F6}">
      <dgm:prSet/>
      <dgm:spPr/>
      <dgm:t>
        <a:bodyPr/>
        <a:lstStyle/>
        <a:p>
          <a:r>
            <a:rPr lang="es-ES" smtClean="0"/>
            <a:t>Comunidad de usuarios muy grande.</a:t>
          </a:r>
          <a:endParaRPr lang="es-ES"/>
        </a:p>
      </dgm:t>
    </dgm:pt>
    <dgm:pt modelId="{93826CC5-2055-4DCE-8109-704567FBE1F8}" type="parTrans" cxnId="{0331E253-7AB9-4E4B-9AC7-2152507FB772}">
      <dgm:prSet/>
      <dgm:spPr/>
      <dgm:t>
        <a:bodyPr/>
        <a:lstStyle/>
        <a:p>
          <a:endParaRPr lang="es-ES"/>
        </a:p>
      </dgm:t>
    </dgm:pt>
    <dgm:pt modelId="{AAE86C7F-C83A-4574-AC52-12461F1DA3D2}" type="sibTrans" cxnId="{0331E253-7AB9-4E4B-9AC7-2152507FB772}">
      <dgm:prSet/>
      <dgm:spPr/>
      <dgm:t>
        <a:bodyPr/>
        <a:lstStyle/>
        <a:p>
          <a:endParaRPr lang="es-ES"/>
        </a:p>
      </dgm:t>
    </dgm:pt>
    <dgm:pt modelId="{8B5C6098-5E4E-492D-B37A-443B9BC82690}">
      <dgm:prSet/>
      <dgm:spPr/>
      <dgm:t>
        <a:bodyPr/>
        <a:lstStyle/>
        <a:p>
          <a:r>
            <a:rPr lang="es-ES" dirty="0" smtClean="0"/>
            <a:t>Mucha documentación disponible.</a:t>
          </a:r>
          <a:endParaRPr lang="es-ES" dirty="0"/>
        </a:p>
      </dgm:t>
    </dgm:pt>
    <dgm:pt modelId="{AC998E25-F695-4A7D-8491-4ABCD1831E21}" type="parTrans" cxnId="{80B697AD-3D59-4AAE-9642-0AD57CF0F12C}">
      <dgm:prSet/>
      <dgm:spPr/>
      <dgm:t>
        <a:bodyPr/>
        <a:lstStyle/>
        <a:p>
          <a:endParaRPr lang="es-ES"/>
        </a:p>
      </dgm:t>
    </dgm:pt>
    <dgm:pt modelId="{F8850512-E80C-408A-855C-BD06E8A4CCF1}" type="sibTrans" cxnId="{80B697AD-3D59-4AAE-9642-0AD57CF0F12C}">
      <dgm:prSet/>
      <dgm:spPr/>
      <dgm:t>
        <a:bodyPr/>
        <a:lstStyle/>
        <a:p>
          <a:endParaRPr lang="es-ES"/>
        </a:p>
      </dgm:t>
    </dgm:pt>
    <dgm:pt modelId="{5F59F962-5D03-40B0-B224-B11C97DDD4EE}">
      <dgm:prSet phldrT="[Texto]"/>
      <dgm:spPr/>
      <dgm:t>
        <a:bodyPr/>
        <a:lstStyle/>
        <a:p>
          <a:r>
            <a:rPr lang="es-ES" b="1" dirty="0" err="1" smtClean="0"/>
            <a:t>Xillybus</a:t>
          </a:r>
          <a:endParaRPr lang="es-ES" b="1" dirty="0"/>
        </a:p>
      </dgm:t>
    </dgm:pt>
    <dgm:pt modelId="{1894FC72-21D3-4BFB-80B9-4435D9B3E3EB}" type="parTrans" cxnId="{CF3D932E-19A3-4612-ACCD-793AED9E0D5F}">
      <dgm:prSet/>
      <dgm:spPr/>
      <dgm:t>
        <a:bodyPr/>
        <a:lstStyle/>
        <a:p>
          <a:endParaRPr lang="es-ES"/>
        </a:p>
      </dgm:t>
    </dgm:pt>
    <dgm:pt modelId="{05C9B818-6975-4F95-A0E2-DF7C7C6F3C45}" type="sibTrans" cxnId="{CF3D932E-19A3-4612-ACCD-793AED9E0D5F}">
      <dgm:prSet/>
      <dgm:spPr/>
      <dgm:t>
        <a:bodyPr/>
        <a:lstStyle/>
        <a:p>
          <a:endParaRPr lang="es-ES"/>
        </a:p>
      </dgm:t>
    </dgm:pt>
    <dgm:pt modelId="{07B7A909-124D-4CAA-9671-E2F126E0052C}">
      <dgm:prSet phldrT="[Texto]"/>
      <dgm:spPr/>
      <dgm:t>
        <a:bodyPr/>
        <a:lstStyle/>
        <a:p>
          <a:r>
            <a:rPr lang="es-ES" dirty="0" smtClean="0"/>
            <a:t>IP </a:t>
          </a:r>
          <a:r>
            <a:rPr lang="es-ES" dirty="0" err="1" smtClean="0"/>
            <a:t>core</a:t>
          </a:r>
          <a:r>
            <a:rPr lang="es-ES" dirty="0" smtClean="0"/>
            <a:t> para la FPGA y un driver de Linux para la comunicación PS-PL</a:t>
          </a:r>
          <a:endParaRPr lang="es-ES" dirty="0"/>
        </a:p>
      </dgm:t>
    </dgm:pt>
    <dgm:pt modelId="{E2FE48D4-4152-42C3-B459-3CBCB350F002}" type="parTrans" cxnId="{BC09C33F-508D-484A-95FC-250CD74FBF8C}">
      <dgm:prSet/>
      <dgm:spPr/>
      <dgm:t>
        <a:bodyPr/>
        <a:lstStyle/>
        <a:p>
          <a:endParaRPr lang="es-ES"/>
        </a:p>
      </dgm:t>
    </dgm:pt>
    <dgm:pt modelId="{5060CEEF-C702-4211-B19D-7A86D74A8C1A}" type="sibTrans" cxnId="{BC09C33F-508D-484A-95FC-250CD74FBF8C}">
      <dgm:prSet/>
      <dgm:spPr/>
      <dgm:t>
        <a:bodyPr/>
        <a:lstStyle/>
        <a:p>
          <a:endParaRPr lang="es-ES"/>
        </a:p>
      </dgm:t>
    </dgm:pt>
    <dgm:pt modelId="{548B52F8-5705-40BA-8A89-86CC37538585}" type="pres">
      <dgm:prSet presAssocID="{F7E4188C-6F1B-46E4-88AC-AB141CFF31B8}" presName="linear" presStyleCnt="0">
        <dgm:presLayoutVars>
          <dgm:animLvl val="lvl"/>
          <dgm:resizeHandles val="exact"/>
        </dgm:presLayoutVars>
      </dgm:prSet>
      <dgm:spPr/>
      <dgm:t>
        <a:bodyPr/>
        <a:lstStyle/>
        <a:p>
          <a:endParaRPr lang="es-ES"/>
        </a:p>
      </dgm:t>
    </dgm:pt>
    <dgm:pt modelId="{62557856-A964-426D-B102-135E39E373BB}" type="pres">
      <dgm:prSet presAssocID="{45FB12F1-0260-411E-B7BA-79C310A7B6AB}" presName="parentText" presStyleLbl="node1" presStyleIdx="0" presStyleCnt="3">
        <dgm:presLayoutVars>
          <dgm:chMax val="0"/>
          <dgm:bulletEnabled val="1"/>
        </dgm:presLayoutVars>
      </dgm:prSet>
      <dgm:spPr/>
      <dgm:t>
        <a:bodyPr/>
        <a:lstStyle/>
        <a:p>
          <a:endParaRPr lang="es-ES"/>
        </a:p>
      </dgm:t>
    </dgm:pt>
    <dgm:pt modelId="{9CAF2750-646C-4F8E-AB67-E05621761B4B}" type="pres">
      <dgm:prSet presAssocID="{45FB12F1-0260-411E-B7BA-79C310A7B6AB}" presName="childText" presStyleLbl="revTx" presStyleIdx="0" presStyleCnt="3">
        <dgm:presLayoutVars>
          <dgm:bulletEnabled val="1"/>
        </dgm:presLayoutVars>
      </dgm:prSet>
      <dgm:spPr/>
      <dgm:t>
        <a:bodyPr/>
        <a:lstStyle/>
        <a:p>
          <a:endParaRPr lang="es-ES"/>
        </a:p>
      </dgm:t>
    </dgm:pt>
    <dgm:pt modelId="{3ABC1C69-4182-420B-8B2A-92AC10D46FC2}" type="pres">
      <dgm:prSet presAssocID="{78640735-1F74-4956-A81F-4E344E0FE516}" presName="parentText" presStyleLbl="node1" presStyleIdx="1" presStyleCnt="3">
        <dgm:presLayoutVars>
          <dgm:chMax val="0"/>
          <dgm:bulletEnabled val="1"/>
        </dgm:presLayoutVars>
      </dgm:prSet>
      <dgm:spPr/>
      <dgm:t>
        <a:bodyPr/>
        <a:lstStyle/>
        <a:p>
          <a:endParaRPr lang="es-ES"/>
        </a:p>
      </dgm:t>
    </dgm:pt>
    <dgm:pt modelId="{FB19C529-6595-4820-8A11-8E4899E71918}" type="pres">
      <dgm:prSet presAssocID="{78640735-1F74-4956-A81F-4E344E0FE516}" presName="childText" presStyleLbl="revTx" presStyleIdx="1" presStyleCnt="3">
        <dgm:presLayoutVars>
          <dgm:bulletEnabled val="1"/>
        </dgm:presLayoutVars>
      </dgm:prSet>
      <dgm:spPr/>
      <dgm:t>
        <a:bodyPr/>
        <a:lstStyle/>
        <a:p>
          <a:endParaRPr lang="es-ES"/>
        </a:p>
      </dgm:t>
    </dgm:pt>
    <dgm:pt modelId="{AAE4DD76-7299-4369-A2BE-E21C4F73F380}" type="pres">
      <dgm:prSet presAssocID="{5F59F962-5D03-40B0-B224-B11C97DDD4EE}" presName="parentText" presStyleLbl="node1" presStyleIdx="2" presStyleCnt="3">
        <dgm:presLayoutVars>
          <dgm:chMax val="0"/>
          <dgm:bulletEnabled val="1"/>
        </dgm:presLayoutVars>
      </dgm:prSet>
      <dgm:spPr/>
      <dgm:t>
        <a:bodyPr/>
        <a:lstStyle/>
        <a:p>
          <a:endParaRPr lang="es-ES"/>
        </a:p>
      </dgm:t>
    </dgm:pt>
    <dgm:pt modelId="{7C2A7258-47B6-41EA-8736-5CF584BE9C2C}" type="pres">
      <dgm:prSet presAssocID="{5F59F962-5D03-40B0-B224-B11C97DDD4EE}" presName="childText" presStyleLbl="revTx" presStyleIdx="2" presStyleCnt="3">
        <dgm:presLayoutVars>
          <dgm:bulletEnabled val="1"/>
        </dgm:presLayoutVars>
      </dgm:prSet>
      <dgm:spPr/>
      <dgm:t>
        <a:bodyPr/>
        <a:lstStyle/>
        <a:p>
          <a:endParaRPr lang="es-ES"/>
        </a:p>
      </dgm:t>
    </dgm:pt>
  </dgm:ptLst>
  <dgm:cxnLst>
    <dgm:cxn modelId="{06A433BC-36A0-4608-B105-8A5F776D661A}" type="presOf" srcId="{C090B29F-CC56-4346-B20F-7AC3F7C421F6}" destId="{9CAF2750-646C-4F8E-AB67-E05621761B4B}" srcOrd="0" destOrd="4" presId="urn:microsoft.com/office/officeart/2005/8/layout/vList2"/>
    <dgm:cxn modelId="{A8F45723-E3C7-4178-B3F2-3B70A59DA666}" type="presOf" srcId="{07B7A909-124D-4CAA-9671-E2F126E0052C}" destId="{7C2A7258-47B6-41EA-8736-5CF584BE9C2C}" srcOrd="0" destOrd="0" presId="urn:microsoft.com/office/officeart/2005/8/layout/vList2"/>
    <dgm:cxn modelId="{9543F55C-82E1-44A9-8480-02ECCEFC3A74}" type="presOf" srcId="{8B5C6098-5E4E-492D-B37A-443B9BC82690}" destId="{9CAF2750-646C-4F8E-AB67-E05621761B4B}" srcOrd="0" destOrd="5" presId="urn:microsoft.com/office/officeart/2005/8/layout/vList2"/>
    <dgm:cxn modelId="{0EC3EED8-8027-43A2-BE45-BF58DC94F1C1}" srcId="{45FB12F1-0260-411E-B7BA-79C310A7B6AB}" destId="{7F113BEA-8794-4ACB-89C7-2F13F80A5EC4}" srcOrd="1" destOrd="0" parTransId="{825B0A62-32E5-4969-9596-5753C438314B}" sibTransId="{743AEA00-E6BD-46DE-9CCE-4529D036E661}"/>
    <dgm:cxn modelId="{80B697AD-3D59-4AAE-9642-0AD57CF0F12C}" srcId="{45FB12F1-0260-411E-B7BA-79C310A7B6AB}" destId="{8B5C6098-5E4E-492D-B37A-443B9BC82690}" srcOrd="5" destOrd="0" parTransId="{AC998E25-F695-4A7D-8491-4ABCD1831E21}" sibTransId="{F8850512-E80C-408A-855C-BD06E8A4CCF1}"/>
    <dgm:cxn modelId="{0032557B-9A20-4322-A228-638180BE2AA4}" type="presOf" srcId="{7F113BEA-8794-4ACB-89C7-2F13F80A5EC4}" destId="{9CAF2750-646C-4F8E-AB67-E05621761B4B}" srcOrd="0" destOrd="1" presId="urn:microsoft.com/office/officeart/2005/8/layout/vList2"/>
    <dgm:cxn modelId="{988DCCDE-F014-4182-AAB0-EC9BD8106E9D}" type="presOf" srcId="{9373BDD4-89C0-4FEF-B8A7-AB4579B84823}" destId="{9CAF2750-646C-4F8E-AB67-E05621761B4B}" srcOrd="0" destOrd="3" presId="urn:microsoft.com/office/officeart/2005/8/layout/vList2"/>
    <dgm:cxn modelId="{A6116983-0427-4E6F-B361-F32798AA4CE6}" srcId="{F7E4188C-6F1B-46E4-88AC-AB141CFF31B8}" destId="{45FB12F1-0260-411E-B7BA-79C310A7B6AB}" srcOrd="0" destOrd="0" parTransId="{B798D552-C551-484D-A189-2B66ED8EF6B3}" sibTransId="{C52E48EA-553F-4752-9541-AA25C2079157}"/>
    <dgm:cxn modelId="{B0039FBF-443D-465B-95B1-7397A2C860C6}" srcId="{45FB12F1-0260-411E-B7BA-79C310A7B6AB}" destId="{B5239A49-08AC-4830-B515-62AD38BDA3D4}" srcOrd="0" destOrd="0" parTransId="{D13B18E7-C072-4D9E-8486-20FA6773F88D}" sibTransId="{DD678291-96F8-4CE4-AF09-4F3753D23488}"/>
    <dgm:cxn modelId="{8AFA2F52-7E86-4D8E-9796-B56227F005E6}" type="presOf" srcId="{B5239A49-08AC-4830-B515-62AD38BDA3D4}" destId="{9CAF2750-646C-4F8E-AB67-E05621761B4B}" srcOrd="0" destOrd="0" presId="urn:microsoft.com/office/officeart/2005/8/layout/vList2"/>
    <dgm:cxn modelId="{DFD33E9E-8EB2-44EE-8836-019F5AD90779}" type="presOf" srcId="{45FB12F1-0260-411E-B7BA-79C310A7B6AB}" destId="{62557856-A964-426D-B102-135E39E373BB}" srcOrd="0" destOrd="0" presId="urn:microsoft.com/office/officeart/2005/8/layout/vList2"/>
    <dgm:cxn modelId="{4E16539E-0474-4AAE-BB25-F4F630A17E8C}" type="presOf" srcId="{CCEDD478-714C-4D5D-A950-00AF6AEABAC8}" destId="{FB19C529-6595-4820-8A11-8E4899E71918}" srcOrd="0" destOrd="0" presId="urn:microsoft.com/office/officeart/2005/8/layout/vList2"/>
    <dgm:cxn modelId="{94B253B5-3A9E-4066-B553-DD756644C29A}" type="presOf" srcId="{F7E4188C-6F1B-46E4-88AC-AB141CFF31B8}" destId="{548B52F8-5705-40BA-8A89-86CC37538585}" srcOrd="0" destOrd="0" presId="urn:microsoft.com/office/officeart/2005/8/layout/vList2"/>
    <dgm:cxn modelId="{E75BE4C5-82EE-466A-AF42-6A0F7D8CBE4B}" srcId="{45FB12F1-0260-411E-B7BA-79C310A7B6AB}" destId="{6F73CFA1-9831-4A63-AC10-03A597C65879}" srcOrd="2" destOrd="0" parTransId="{22DD518B-8E80-4068-8988-AD03C08430E1}" sibTransId="{3380E741-C309-419E-A4C3-9518A6FADDC6}"/>
    <dgm:cxn modelId="{0331E253-7AB9-4E4B-9AC7-2152507FB772}" srcId="{45FB12F1-0260-411E-B7BA-79C310A7B6AB}" destId="{C090B29F-CC56-4346-B20F-7AC3F7C421F6}" srcOrd="4" destOrd="0" parTransId="{93826CC5-2055-4DCE-8109-704567FBE1F8}" sibTransId="{AAE86C7F-C83A-4574-AC52-12461F1DA3D2}"/>
    <dgm:cxn modelId="{22F46F4B-4F7E-4BCD-8BD6-8B92D0FE2622}" type="presOf" srcId="{78640735-1F74-4956-A81F-4E344E0FE516}" destId="{3ABC1C69-4182-420B-8B2A-92AC10D46FC2}" srcOrd="0" destOrd="0" presId="urn:microsoft.com/office/officeart/2005/8/layout/vList2"/>
    <dgm:cxn modelId="{2EA3A5EC-C5AF-4C98-AB4F-A2CE85402A0F}" type="presOf" srcId="{5F59F962-5D03-40B0-B224-B11C97DDD4EE}" destId="{AAE4DD76-7299-4369-A2BE-E21C4F73F380}" srcOrd="0" destOrd="0" presId="urn:microsoft.com/office/officeart/2005/8/layout/vList2"/>
    <dgm:cxn modelId="{13EF03B9-F55D-440E-B434-E2665D3EDF75}" srcId="{F7E4188C-6F1B-46E4-88AC-AB141CFF31B8}" destId="{78640735-1F74-4956-A81F-4E344E0FE516}" srcOrd="1" destOrd="0" parTransId="{62F4A707-FA3F-4549-AC12-21808B5FC75E}" sibTransId="{492B3812-B945-4F53-AA48-95FE4A9989A3}"/>
    <dgm:cxn modelId="{CF3D932E-19A3-4612-ACCD-793AED9E0D5F}" srcId="{F7E4188C-6F1B-46E4-88AC-AB141CFF31B8}" destId="{5F59F962-5D03-40B0-B224-B11C97DDD4EE}" srcOrd="2" destOrd="0" parTransId="{1894FC72-21D3-4BFB-80B9-4435D9B3E3EB}" sibTransId="{05C9B818-6975-4F95-A0E2-DF7C7C6F3C45}"/>
    <dgm:cxn modelId="{D53CB241-7045-4691-9E4C-39EA304F8C56}" srcId="{78640735-1F74-4956-A81F-4E344E0FE516}" destId="{CCEDD478-714C-4D5D-A950-00AF6AEABAC8}" srcOrd="0" destOrd="0" parTransId="{788E37D0-EB74-4826-AAE2-FBD6B54E2B1F}" sibTransId="{2A9F0934-5398-47EE-8837-3203ABC3BD9A}"/>
    <dgm:cxn modelId="{BC09C33F-508D-484A-95FC-250CD74FBF8C}" srcId="{5F59F962-5D03-40B0-B224-B11C97DDD4EE}" destId="{07B7A909-124D-4CAA-9671-E2F126E0052C}" srcOrd="0" destOrd="0" parTransId="{E2FE48D4-4152-42C3-B459-3CBCB350F002}" sibTransId="{5060CEEF-C702-4211-B19D-7A86D74A8C1A}"/>
    <dgm:cxn modelId="{5A74DE46-3DB8-4304-9958-2FF9E361B36E}" srcId="{45FB12F1-0260-411E-B7BA-79C310A7B6AB}" destId="{9373BDD4-89C0-4FEF-B8A7-AB4579B84823}" srcOrd="3" destOrd="0" parTransId="{096E1FF2-8A72-4DED-B12D-95E7C55D0C77}" sibTransId="{38D50C98-B059-42FA-9BDB-7EAD563B416F}"/>
    <dgm:cxn modelId="{6F39A661-3B46-42E5-BADF-34B50A1DA192}" type="presOf" srcId="{6F73CFA1-9831-4A63-AC10-03A597C65879}" destId="{9CAF2750-646C-4F8E-AB67-E05621761B4B}" srcOrd="0" destOrd="2" presId="urn:microsoft.com/office/officeart/2005/8/layout/vList2"/>
    <dgm:cxn modelId="{DB003358-1638-4E66-854C-48856EB740EB}" type="presParOf" srcId="{548B52F8-5705-40BA-8A89-86CC37538585}" destId="{62557856-A964-426D-B102-135E39E373BB}" srcOrd="0" destOrd="0" presId="urn:microsoft.com/office/officeart/2005/8/layout/vList2"/>
    <dgm:cxn modelId="{6E3BAA1E-29F6-4933-A1CE-479E4C4BE647}" type="presParOf" srcId="{548B52F8-5705-40BA-8A89-86CC37538585}" destId="{9CAF2750-646C-4F8E-AB67-E05621761B4B}" srcOrd="1" destOrd="0" presId="urn:microsoft.com/office/officeart/2005/8/layout/vList2"/>
    <dgm:cxn modelId="{5CF22798-2092-4FF3-B103-1840ACBE4106}" type="presParOf" srcId="{548B52F8-5705-40BA-8A89-86CC37538585}" destId="{3ABC1C69-4182-420B-8B2A-92AC10D46FC2}" srcOrd="2" destOrd="0" presId="urn:microsoft.com/office/officeart/2005/8/layout/vList2"/>
    <dgm:cxn modelId="{5525C137-BBBC-45BD-A008-6983B0EBEBBF}" type="presParOf" srcId="{548B52F8-5705-40BA-8A89-86CC37538585}" destId="{FB19C529-6595-4820-8A11-8E4899E71918}" srcOrd="3" destOrd="0" presId="urn:microsoft.com/office/officeart/2005/8/layout/vList2"/>
    <dgm:cxn modelId="{62A6A972-E303-4EEC-B595-260E9243D7E9}" type="presParOf" srcId="{548B52F8-5705-40BA-8A89-86CC37538585}" destId="{AAE4DD76-7299-4369-A2BE-E21C4F73F380}" srcOrd="4" destOrd="0" presId="urn:microsoft.com/office/officeart/2005/8/layout/vList2"/>
    <dgm:cxn modelId="{2974A6E5-8FF4-4039-B413-BCC4C6A5A1E3}" type="presParOf" srcId="{548B52F8-5705-40BA-8A89-86CC37538585}" destId="{7C2A7258-47B6-41EA-8736-5CF584BE9C2C}"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614ADAD-B835-485B-835B-D303F8E87982}"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s-ES"/>
        </a:p>
      </dgm:t>
    </dgm:pt>
    <dgm:pt modelId="{04712BE2-B549-4E1D-A2DD-94B97B5B3D99}">
      <dgm:prSet/>
      <dgm:spPr/>
      <dgm:t>
        <a:bodyPr/>
        <a:lstStyle/>
        <a:p>
          <a:pPr rtl="0"/>
          <a:r>
            <a:rPr lang="es-ES" smtClean="0"/>
            <a:t>Transporte de datos entre FPGA y host:</a:t>
          </a:r>
          <a:endParaRPr lang="es-ES"/>
        </a:p>
      </dgm:t>
    </dgm:pt>
    <dgm:pt modelId="{337A5842-48C7-4D80-AF6F-4482B67DA8F5}" type="parTrans" cxnId="{AC205993-9D5A-42BA-822C-784BDC55DE9B}">
      <dgm:prSet/>
      <dgm:spPr/>
      <dgm:t>
        <a:bodyPr/>
        <a:lstStyle/>
        <a:p>
          <a:endParaRPr lang="es-ES"/>
        </a:p>
      </dgm:t>
    </dgm:pt>
    <dgm:pt modelId="{85B44E22-AE1E-4BC0-AAF4-D9F575B33505}" type="sibTrans" cxnId="{AC205993-9D5A-42BA-822C-784BDC55DE9B}">
      <dgm:prSet/>
      <dgm:spPr/>
      <dgm:t>
        <a:bodyPr/>
        <a:lstStyle/>
        <a:p>
          <a:endParaRPr lang="es-ES"/>
        </a:p>
      </dgm:t>
    </dgm:pt>
    <dgm:pt modelId="{EFA42B0A-107E-4D02-8AC4-B353793212BD}">
      <dgm:prSet/>
      <dgm:spPr/>
      <dgm:t>
        <a:bodyPr/>
        <a:lstStyle/>
        <a:p>
          <a:pPr rtl="0"/>
          <a:r>
            <a:rPr lang="es-ES" b="1" dirty="0" smtClean="0"/>
            <a:t>1) IP </a:t>
          </a:r>
          <a:r>
            <a:rPr lang="es-ES" b="1" dirty="0" err="1" smtClean="0"/>
            <a:t>core</a:t>
          </a:r>
          <a:endParaRPr lang="es-ES" b="1" dirty="0"/>
        </a:p>
      </dgm:t>
    </dgm:pt>
    <dgm:pt modelId="{FF28FCD7-3619-4B90-BCA4-806BEBFEE4A6}" type="parTrans" cxnId="{8D38D8EE-467E-40B5-AE5B-BA43CD80DA23}">
      <dgm:prSet/>
      <dgm:spPr/>
      <dgm:t>
        <a:bodyPr/>
        <a:lstStyle/>
        <a:p>
          <a:endParaRPr lang="es-ES"/>
        </a:p>
      </dgm:t>
    </dgm:pt>
    <dgm:pt modelId="{38949BEB-2FE2-4128-83C1-A24C96E0DFDE}" type="sibTrans" cxnId="{8D38D8EE-467E-40B5-AE5B-BA43CD80DA23}">
      <dgm:prSet/>
      <dgm:spPr/>
      <dgm:t>
        <a:bodyPr/>
        <a:lstStyle/>
        <a:p>
          <a:endParaRPr lang="es-ES"/>
        </a:p>
      </dgm:t>
    </dgm:pt>
    <dgm:pt modelId="{4F8E3748-385C-42CE-954C-1F0220BBCBDF}">
      <dgm:prSet/>
      <dgm:spPr/>
      <dgm:t>
        <a:bodyPr/>
        <a:lstStyle/>
        <a:p>
          <a:pPr rtl="0"/>
          <a:r>
            <a:rPr lang="es-ES" dirty="0" smtClean="0"/>
            <a:t>2) Driver de Linux</a:t>
          </a:r>
          <a:endParaRPr lang="es-ES" dirty="0"/>
        </a:p>
      </dgm:t>
    </dgm:pt>
    <dgm:pt modelId="{E1B47BE2-F4FB-4461-A6B0-19678BD186A0}" type="parTrans" cxnId="{B92C59D4-F132-48C4-8570-DBFB2D908E8B}">
      <dgm:prSet/>
      <dgm:spPr/>
      <dgm:t>
        <a:bodyPr/>
        <a:lstStyle/>
        <a:p>
          <a:endParaRPr lang="es-ES"/>
        </a:p>
      </dgm:t>
    </dgm:pt>
    <dgm:pt modelId="{AD3A8D46-EE6B-47D9-A0B2-7AA74DF139A2}" type="sibTrans" cxnId="{B92C59D4-F132-48C4-8570-DBFB2D908E8B}">
      <dgm:prSet/>
      <dgm:spPr/>
      <dgm:t>
        <a:bodyPr/>
        <a:lstStyle/>
        <a:p>
          <a:endParaRPr lang="es-ES"/>
        </a:p>
      </dgm:t>
    </dgm:pt>
    <dgm:pt modelId="{1E7F328B-5D47-47AE-9E13-B844B1A5B85C}" type="pres">
      <dgm:prSet presAssocID="{A614ADAD-B835-485B-835B-D303F8E87982}" presName="Name0" presStyleCnt="0">
        <dgm:presLayoutVars>
          <dgm:dir/>
          <dgm:animLvl val="lvl"/>
          <dgm:resizeHandles val="exact"/>
        </dgm:presLayoutVars>
      </dgm:prSet>
      <dgm:spPr/>
      <dgm:t>
        <a:bodyPr/>
        <a:lstStyle/>
        <a:p>
          <a:endParaRPr lang="es-ES"/>
        </a:p>
      </dgm:t>
    </dgm:pt>
    <dgm:pt modelId="{6EF1235B-983D-4D86-9704-AB20D0A3AEE7}" type="pres">
      <dgm:prSet presAssocID="{04712BE2-B549-4E1D-A2DD-94B97B5B3D99}" presName="composite" presStyleCnt="0"/>
      <dgm:spPr/>
    </dgm:pt>
    <dgm:pt modelId="{A49CFCE0-DFC6-4FC9-A033-7F2B83E19032}" type="pres">
      <dgm:prSet presAssocID="{04712BE2-B549-4E1D-A2DD-94B97B5B3D99}" presName="parTx" presStyleLbl="alignNode1" presStyleIdx="0" presStyleCnt="1">
        <dgm:presLayoutVars>
          <dgm:chMax val="0"/>
          <dgm:chPref val="0"/>
          <dgm:bulletEnabled val="1"/>
        </dgm:presLayoutVars>
      </dgm:prSet>
      <dgm:spPr/>
      <dgm:t>
        <a:bodyPr/>
        <a:lstStyle/>
        <a:p>
          <a:endParaRPr lang="es-ES"/>
        </a:p>
      </dgm:t>
    </dgm:pt>
    <dgm:pt modelId="{359FAF0C-5EDF-499D-BDCC-543058FD43D6}" type="pres">
      <dgm:prSet presAssocID="{04712BE2-B549-4E1D-A2DD-94B97B5B3D99}" presName="desTx" presStyleLbl="alignAccFollowNode1" presStyleIdx="0" presStyleCnt="1">
        <dgm:presLayoutVars>
          <dgm:bulletEnabled val="1"/>
        </dgm:presLayoutVars>
      </dgm:prSet>
      <dgm:spPr/>
      <dgm:t>
        <a:bodyPr/>
        <a:lstStyle/>
        <a:p>
          <a:endParaRPr lang="es-ES"/>
        </a:p>
      </dgm:t>
    </dgm:pt>
  </dgm:ptLst>
  <dgm:cxnLst>
    <dgm:cxn modelId="{635F5C0F-5C95-430C-846D-D2A028BFC5A8}" type="presOf" srcId="{4F8E3748-385C-42CE-954C-1F0220BBCBDF}" destId="{359FAF0C-5EDF-499D-BDCC-543058FD43D6}" srcOrd="0" destOrd="1" presId="urn:microsoft.com/office/officeart/2005/8/layout/hList1"/>
    <dgm:cxn modelId="{B92C59D4-F132-48C4-8570-DBFB2D908E8B}" srcId="{04712BE2-B549-4E1D-A2DD-94B97B5B3D99}" destId="{4F8E3748-385C-42CE-954C-1F0220BBCBDF}" srcOrd="1" destOrd="0" parTransId="{E1B47BE2-F4FB-4461-A6B0-19678BD186A0}" sibTransId="{AD3A8D46-EE6B-47D9-A0B2-7AA74DF139A2}"/>
    <dgm:cxn modelId="{7F411F06-DD8A-4199-91B2-5C1C8D208A4F}" type="presOf" srcId="{EFA42B0A-107E-4D02-8AC4-B353793212BD}" destId="{359FAF0C-5EDF-499D-BDCC-543058FD43D6}" srcOrd="0" destOrd="0" presId="urn:microsoft.com/office/officeart/2005/8/layout/hList1"/>
    <dgm:cxn modelId="{AC205993-9D5A-42BA-822C-784BDC55DE9B}" srcId="{A614ADAD-B835-485B-835B-D303F8E87982}" destId="{04712BE2-B549-4E1D-A2DD-94B97B5B3D99}" srcOrd="0" destOrd="0" parTransId="{337A5842-48C7-4D80-AF6F-4482B67DA8F5}" sibTransId="{85B44E22-AE1E-4BC0-AAF4-D9F575B33505}"/>
    <dgm:cxn modelId="{8D38D8EE-467E-40B5-AE5B-BA43CD80DA23}" srcId="{04712BE2-B549-4E1D-A2DD-94B97B5B3D99}" destId="{EFA42B0A-107E-4D02-8AC4-B353793212BD}" srcOrd="0" destOrd="0" parTransId="{FF28FCD7-3619-4B90-BCA4-806BEBFEE4A6}" sibTransId="{38949BEB-2FE2-4128-83C1-A24C96E0DFDE}"/>
    <dgm:cxn modelId="{E9EC23CB-1639-401B-AAFC-42C330A73EE5}" type="presOf" srcId="{04712BE2-B549-4E1D-A2DD-94B97B5B3D99}" destId="{A49CFCE0-DFC6-4FC9-A033-7F2B83E19032}" srcOrd="0" destOrd="0" presId="urn:microsoft.com/office/officeart/2005/8/layout/hList1"/>
    <dgm:cxn modelId="{318F0E23-4571-4243-9CF4-B9196320447F}" type="presOf" srcId="{A614ADAD-B835-485B-835B-D303F8E87982}" destId="{1E7F328B-5D47-47AE-9E13-B844B1A5B85C}" srcOrd="0" destOrd="0" presId="urn:microsoft.com/office/officeart/2005/8/layout/hList1"/>
    <dgm:cxn modelId="{D9BAE19F-0055-4FD3-9656-66EFCC902D32}" type="presParOf" srcId="{1E7F328B-5D47-47AE-9E13-B844B1A5B85C}" destId="{6EF1235B-983D-4D86-9704-AB20D0A3AEE7}" srcOrd="0" destOrd="0" presId="urn:microsoft.com/office/officeart/2005/8/layout/hList1"/>
    <dgm:cxn modelId="{9C773757-D96F-46A6-9FA4-62F2C7DD5107}" type="presParOf" srcId="{6EF1235B-983D-4D86-9704-AB20D0A3AEE7}" destId="{A49CFCE0-DFC6-4FC9-A033-7F2B83E19032}" srcOrd="0" destOrd="0" presId="urn:microsoft.com/office/officeart/2005/8/layout/hList1"/>
    <dgm:cxn modelId="{2A740DC6-D8FA-415F-B8CF-B7672C0679C0}" type="presParOf" srcId="{6EF1235B-983D-4D86-9704-AB20D0A3AEE7}" destId="{359FAF0C-5EDF-499D-BDCC-543058FD43D6}" srcOrd="1" destOrd="0" presId="urn:microsoft.com/office/officeart/2005/8/layout/h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C9D6FD-46BE-46DA-9272-DD0DECE8D055}" type="doc">
      <dgm:prSet loTypeId="urn:microsoft.com/office/officeart/2005/8/layout/process4" loCatId="list" qsTypeId="urn:microsoft.com/office/officeart/2005/8/quickstyle/simple4" qsCatId="simple" csTypeId="urn:microsoft.com/office/officeart/2005/8/colors/accent1_2" csCatId="accent1"/>
      <dgm:spPr/>
      <dgm:t>
        <a:bodyPr/>
        <a:lstStyle/>
        <a:p>
          <a:endParaRPr lang="es-ES"/>
        </a:p>
      </dgm:t>
    </dgm:pt>
    <dgm:pt modelId="{23041871-2E2B-4A23-8B81-59A8F00BBC77}">
      <dgm:prSet custT="1"/>
      <dgm:spPr/>
      <dgm:t>
        <a:bodyPr/>
        <a:lstStyle/>
        <a:p>
          <a:pPr rtl="0"/>
          <a:r>
            <a:rPr lang="es-ES" sz="1400" dirty="0" smtClean="0"/>
            <a:t>Camino sistemas empotrados:</a:t>
          </a:r>
          <a:endParaRPr lang="es-ES" sz="1400" dirty="0"/>
        </a:p>
      </dgm:t>
    </dgm:pt>
    <dgm:pt modelId="{024EDC5B-DBA7-4A7E-A0FB-5C10A0B4C865}" type="parTrans" cxnId="{B5B23DB5-501C-4D0A-8C2D-19FF291FC19F}">
      <dgm:prSet/>
      <dgm:spPr/>
      <dgm:t>
        <a:bodyPr/>
        <a:lstStyle/>
        <a:p>
          <a:endParaRPr lang="es-ES"/>
        </a:p>
      </dgm:t>
    </dgm:pt>
    <dgm:pt modelId="{E36C9427-CD01-451F-A0BB-802886A98C55}" type="sibTrans" cxnId="{B5B23DB5-501C-4D0A-8C2D-19FF291FC19F}">
      <dgm:prSet/>
      <dgm:spPr/>
      <dgm:t>
        <a:bodyPr/>
        <a:lstStyle/>
        <a:p>
          <a:endParaRPr lang="es-ES"/>
        </a:p>
      </dgm:t>
    </dgm:pt>
    <dgm:pt modelId="{1B561ED9-1C0E-4278-BE1C-05E2AFA50E4E}">
      <dgm:prSet custT="1"/>
      <dgm:spPr/>
      <dgm:t>
        <a:bodyPr/>
        <a:lstStyle/>
        <a:p>
          <a:pPr rtl="0"/>
          <a:r>
            <a:rPr lang="es-ES" sz="1000" dirty="0" smtClean="0"/>
            <a:t>Eficiencia</a:t>
          </a:r>
          <a:endParaRPr lang="es-ES" sz="1000" dirty="0"/>
        </a:p>
      </dgm:t>
    </dgm:pt>
    <dgm:pt modelId="{2F76F198-8C96-4EAA-905B-870F3B16E8F9}" type="parTrans" cxnId="{B70D6B95-E828-4355-A564-9C8A542AF0FD}">
      <dgm:prSet/>
      <dgm:spPr/>
      <dgm:t>
        <a:bodyPr/>
        <a:lstStyle/>
        <a:p>
          <a:endParaRPr lang="es-ES"/>
        </a:p>
      </dgm:t>
    </dgm:pt>
    <dgm:pt modelId="{345A786E-226D-46EB-991D-987007BEA6DB}" type="sibTrans" cxnId="{B70D6B95-E828-4355-A564-9C8A542AF0FD}">
      <dgm:prSet/>
      <dgm:spPr/>
      <dgm:t>
        <a:bodyPr/>
        <a:lstStyle/>
        <a:p>
          <a:endParaRPr lang="es-ES"/>
        </a:p>
      </dgm:t>
    </dgm:pt>
    <dgm:pt modelId="{1C399A69-1D47-4FC9-AE34-AE5F274C7986}">
      <dgm:prSet custT="1"/>
      <dgm:spPr/>
      <dgm:t>
        <a:bodyPr/>
        <a:lstStyle/>
        <a:p>
          <a:pPr rtl="0"/>
          <a:r>
            <a:rPr lang="es-ES" sz="1000" dirty="0" smtClean="0"/>
            <a:t>Bajo coste</a:t>
          </a:r>
          <a:endParaRPr lang="es-ES" sz="1000" dirty="0"/>
        </a:p>
      </dgm:t>
    </dgm:pt>
    <dgm:pt modelId="{6030BB79-F966-4E17-B726-561844608B06}" type="parTrans" cxnId="{96E18998-C622-4C2A-8A8B-1DFAC926C9AF}">
      <dgm:prSet/>
      <dgm:spPr/>
      <dgm:t>
        <a:bodyPr/>
        <a:lstStyle/>
        <a:p>
          <a:endParaRPr lang="es-ES"/>
        </a:p>
      </dgm:t>
    </dgm:pt>
    <dgm:pt modelId="{AF5FD18D-BE77-4755-9FE1-4092B21F41B1}" type="sibTrans" cxnId="{96E18998-C622-4C2A-8A8B-1DFAC926C9AF}">
      <dgm:prSet/>
      <dgm:spPr/>
      <dgm:t>
        <a:bodyPr/>
        <a:lstStyle/>
        <a:p>
          <a:endParaRPr lang="es-ES"/>
        </a:p>
      </dgm:t>
    </dgm:pt>
    <dgm:pt modelId="{1F6CCA29-047B-448D-8461-8DE850B0C33E}">
      <dgm:prSet custT="1"/>
      <dgm:spPr/>
      <dgm:t>
        <a:bodyPr/>
        <a:lstStyle/>
        <a:p>
          <a:pPr rtl="0"/>
          <a:r>
            <a:rPr lang="es-ES" sz="1000" dirty="0" smtClean="0"/>
            <a:t>Tamaño reducido</a:t>
          </a:r>
          <a:endParaRPr lang="es-ES" sz="1000" dirty="0"/>
        </a:p>
      </dgm:t>
    </dgm:pt>
    <dgm:pt modelId="{E11E79E9-F577-4C34-8020-B6E77AED7110}" type="parTrans" cxnId="{40F886DA-7C04-4503-8322-EF4C408F2A64}">
      <dgm:prSet/>
      <dgm:spPr/>
      <dgm:t>
        <a:bodyPr/>
        <a:lstStyle/>
        <a:p>
          <a:endParaRPr lang="es-ES"/>
        </a:p>
      </dgm:t>
    </dgm:pt>
    <dgm:pt modelId="{9CB4BEC1-278A-4FBC-BFF6-830333B5EC14}" type="sibTrans" cxnId="{40F886DA-7C04-4503-8322-EF4C408F2A64}">
      <dgm:prSet/>
      <dgm:spPr/>
      <dgm:t>
        <a:bodyPr/>
        <a:lstStyle/>
        <a:p>
          <a:endParaRPr lang="es-ES"/>
        </a:p>
      </dgm:t>
    </dgm:pt>
    <dgm:pt modelId="{5C66529C-437A-4052-AB9D-33887CB702F3}">
      <dgm:prSet custT="1"/>
      <dgm:spPr/>
      <dgm:t>
        <a:bodyPr/>
        <a:lstStyle/>
        <a:p>
          <a:pPr rtl="0"/>
          <a:r>
            <a:rPr lang="es-ES" sz="1000" dirty="0" smtClean="0"/>
            <a:t>Integración</a:t>
          </a:r>
          <a:endParaRPr lang="es-ES" sz="1000" dirty="0"/>
        </a:p>
      </dgm:t>
    </dgm:pt>
    <dgm:pt modelId="{3542B854-F7D3-4BA4-AD99-860F3354AD5D}" type="parTrans" cxnId="{A982E17A-D99D-4D6E-8184-CD05CADD2F82}">
      <dgm:prSet/>
      <dgm:spPr/>
      <dgm:t>
        <a:bodyPr/>
        <a:lstStyle/>
        <a:p>
          <a:endParaRPr lang="es-ES"/>
        </a:p>
      </dgm:t>
    </dgm:pt>
    <dgm:pt modelId="{91A175D9-93E3-4D86-99E5-8859F100AD3B}" type="sibTrans" cxnId="{A982E17A-D99D-4D6E-8184-CD05CADD2F82}">
      <dgm:prSet/>
      <dgm:spPr/>
      <dgm:t>
        <a:bodyPr/>
        <a:lstStyle/>
        <a:p>
          <a:endParaRPr lang="es-ES"/>
        </a:p>
      </dgm:t>
    </dgm:pt>
    <dgm:pt modelId="{B585A5F0-1A3A-4BF7-A711-DB8426EC8000}">
      <dgm:prSet custT="1"/>
      <dgm:spPr/>
      <dgm:t>
        <a:bodyPr/>
        <a:lstStyle/>
        <a:p>
          <a:pPr rtl="0"/>
          <a:r>
            <a:rPr lang="es-ES" sz="1400" dirty="0" smtClean="0"/>
            <a:t>Objetivo: </a:t>
          </a:r>
          <a:r>
            <a:rPr lang="es-ES" sz="1400" b="1" dirty="0" smtClean="0"/>
            <a:t>Ahorro</a:t>
          </a:r>
          <a:endParaRPr lang="es-ES" sz="1400" dirty="0"/>
        </a:p>
      </dgm:t>
    </dgm:pt>
    <dgm:pt modelId="{DEA188DF-BB27-4824-9A87-BAF731747E31}" type="parTrans" cxnId="{E6689EF6-C6BA-45D3-B8AB-D3DB2A5238FB}">
      <dgm:prSet/>
      <dgm:spPr/>
      <dgm:t>
        <a:bodyPr/>
        <a:lstStyle/>
        <a:p>
          <a:endParaRPr lang="es-ES"/>
        </a:p>
      </dgm:t>
    </dgm:pt>
    <dgm:pt modelId="{BA9B4F9C-2D60-470C-A736-74422D4FC70E}" type="sibTrans" cxnId="{E6689EF6-C6BA-45D3-B8AB-D3DB2A5238FB}">
      <dgm:prSet/>
      <dgm:spPr/>
      <dgm:t>
        <a:bodyPr/>
        <a:lstStyle/>
        <a:p>
          <a:endParaRPr lang="es-ES"/>
        </a:p>
      </dgm:t>
    </dgm:pt>
    <dgm:pt modelId="{C26AF15C-2BB8-4C2E-B9B8-44B71F9C6496}">
      <dgm:prSet custT="1"/>
      <dgm:spPr/>
      <dgm:t>
        <a:bodyPr/>
        <a:lstStyle/>
        <a:p>
          <a:pPr rtl="0"/>
          <a:r>
            <a:rPr lang="es-ES" sz="1400" dirty="0" smtClean="0"/>
            <a:t>Resultado: </a:t>
          </a:r>
          <a:r>
            <a:rPr lang="es-ES" sz="1400" b="1" dirty="0" err="1" smtClean="0"/>
            <a:t>SoC</a:t>
          </a:r>
          <a:endParaRPr lang="es-ES" sz="1400" dirty="0"/>
        </a:p>
      </dgm:t>
    </dgm:pt>
    <dgm:pt modelId="{13D34FF8-54B4-4B6D-81FA-54DBA9EF8F58}" type="parTrans" cxnId="{5F6721A3-0B2E-49CC-AE96-0BA27BE1B84B}">
      <dgm:prSet/>
      <dgm:spPr/>
      <dgm:t>
        <a:bodyPr/>
        <a:lstStyle/>
        <a:p>
          <a:endParaRPr lang="es-ES"/>
        </a:p>
      </dgm:t>
    </dgm:pt>
    <dgm:pt modelId="{7FDC3032-4F03-4B39-A0FF-942D941869B1}" type="sibTrans" cxnId="{5F6721A3-0B2E-49CC-AE96-0BA27BE1B84B}">
      <dgm:prSet/>
      <dgm:spPr/>
      <dgm:t>
        <a:bodyPr/>
        <a:lstStyle/>
        <a:p>
          <a:endParaRPr lang="es-ES"/>
        </a:p>
      </dgm:t>
    </dgm:pt>
    <dgm:pt modelId="{EC2F7D09-BF4A-42E9-AE3B-D523C060428A}" type="pres">
      <dgm:prSet presAssocID="{49C9D6FD-46BE-46DA-9272-DD0DECE8D055}" presName="Name0" presStyleCnt="0">
        <dgm:presLayoutVars>
          <dgm:dir/>
          <dgm:animLvl val="lvl"/>
          <dgm:resizeHandles val="exact"/>
        </dgm:presLayoutVars>
      </dgm:prSet>
      <dgm:spPr/>
      <dgm:t>
        <a:bodyPr/>
        <a:lstStyle/>
        <a:p>
          <a:endParaRPr lang="es-ES"/>
        </a:p>
      </dgm:t>
    </dgm:pt>
    <dgm:pt modelId="{B0C9137F-BB70-42BA-9400-E4A86F89CCF8}" type="pres">
      <dgm:prSet presAssocID="{C26AF15C-2BB8-4C2E-B9B8-44B71F9C6496}" presName="boxAndChildren" presStyleCnt="0"/>
      <dgm:spPr/>
    </dgm:pt>
    <dgm:pt modelId="{B05B88AF-C8B2-4ED4-85A8-1655E38E779A}" type="pres">
      <dgm:prSet presAssocID="{C26AF15C-2BB8-4C2E-B9B8-44B71F9C6496}" presName="parentTextBox" presStyleLbl="node1" presStyleIdx="0" presStyleCnt="3"/>
      <dgm:spPr/>
      <dgm:t>
        <a:bodyPr/>
        <a:lstStyle/>
        <a:p>
          <a:endParaRPr lang="es-ES"/>
        </a:p>
      </dgm:t>
    </dgm:pt>
    <dgm:pt modelId="{D192E119-7073-4A0A-8C5E-54B6D72984FC}" type="pres">
      <dgm:prSet presAssocID="{BA9B4F9C-2D60-470C-A736-74422D4FC70E}" presName="sp" presStyleCnt="0"/>
      <dgm:spPr/>
    </dgm:pt>
    <dgm:pt modelId="{9029BF46-C30B-4CA2-AEC7-FBBFFCA1099B}" type="pres">
      <dgm:prSet presAssocID="{B585A5F0-1A3A-4BF7-A711-DB8426EC8000}" presName="arrowAndChildren" presStyleCnt="0"/>
      <dgm:spPr/>
    </dgm:pt>
    <dgm:pt modelId="{5D329389-71E5-4E3B-9C75-6B967E2D54DF}" type="pres">
      <dgm:prSet presAssocID="{B585A5F0-1A3A-4BF7-A711-DB8426EC8000}" presName="parentTextArrow" presStyleLbl="node1" presStyleIdx="1" presStyleCnt="3"/>
      <dgm:spPr/>
      <dgm:t>
        <a:bodyPr/>
        <a:lstStyle/>
        <a:p>
          <a:endParaRPr lang="es-ES"/>
        </a:p>
      </dgm:t>
    </dgm:pt>
    <dgm:pt modelId="{B1271C86-2ADB-4DBA-9379-9FF6BE5C6679}" type="pres">
      <dgm:prSet presAssocID="{E36C9427-CD01-451F-A0BB-802886A98C55}" presName="sp" presStyleCnt="0"/>
      <dgm:spPr/>
    </dgm:pt>
    <dgm:pt modelId="{9F9E09F7-0FB1-4302-A140-9CF326CB7ACE}" type="pres">
      <dgm:prSet presAssocID="{23041871-2E2B-4A23-8B81-59A8F00BBC77}" presName="arrowAndChildren" presStyleCnt="0"/>
      <dgm:spPr/>
    </dgm:pt>
    <dgm:pt modelId="{CDCDFFC4-C09B-49A9-A985-ED95DDAD80AC}" type="pres">
      <dgm:prSet presAssocID="{23041871-2E2B-4A23-8B81-59A8F00BBC77}" presName="parentTextArrow" presStyleLbl="node1" presStyleIdx="1" presStyleCnt="3"/>
      <dgm:spPr/>
      <dgm:t>
        <a:bodyPr/>
        <a:lstStyle/>
        <a:p>
          <a:endParaRPr lang="es-ES"/>
        </a:p>
      </dgm:t>
    </dgm:pt>
    <dgm:pt modelId="{A37828E2-4106-4F51-A9BF-F8A7B6F51633}" type="pres">
      <dgm:prSet presAssocID="{23041871-2E2B-4A23-8B81-59A8F00BBC77}" presName="arrow" presStyleLbl="node1" presStyleIdx="2" presStyleCnt="3"/>
      <dgm:spPr/>
      <dgm:t>
        <a:bodyPr/>
        <a:lstStyle/>
        <a:p>
          <a:endParaRPr lang="es-ES"/>
        </a:p>
      </dgm:t>
    </dgm:pt>
    <dgm:pt modelId="{11D4A7E7-0D11-4EB4-B2B1-03FE63F66DB3}" type="pres">
      <dgm:prSet presAssocID="{23041871-2E2B-4A23-8B81-59A8F00BBC77}" presName="descendantArrow" presStyleCnt="0"/>
      <dgm:spPr/>
    </dgm:pt>
    <dgm:pt modelId="{AB23CB66-49DF-4174-A747-03D56F0596A0}" type="pres">
      <dgm:prSet presAssocID="{1B561ED9-1C0E-4278-BE1C-05E2AFA50E4E}" presName="childTextArrow" presStyleLbl="fgAccFollowNode1" presStyleIdx="0" presStyleCnt="4">
        <dgm:presLayoutVars>
          <dgm:bulletEnabled val="1"/>
        </dgm:presLayoutVars>
      </dgm:prSet>
      <dgm:spPr/>
      <dgm:t>
        <a:bodyPr/>
        <a:lstStyle/>
        <a:p>
          <a:endParaRPr lang="es-ES"/>
        </a:p>
      </dgm:t>
    </dgm:pt>
    <dgm:pt modelId="{8ACC1A03-BE7F-422B-BE57-383F8A939ABF}" type="pres">
      <dgm:prSet presAssocID="{1C399A69-1D47-4FC9-AE34-AE5F274C7986}" presName="childTextArrow" presStyleLbl="fgAccFollowNode1" presStyleIdx="1" presStyleCnt="4">
        <dgm:presLayoutVars>
          <dgm:bulletEnabled val="1"/>
        </dgm:presLayoutVars>
      </dgm:prSet>
      <dgm:spPr/>
      <dgm:t>
        <a:bodyPr/>
        <a:lstStyle/>
        <a:p>
          <a:endParaRPr lang="es-ES"/>
        </a:p>
      </dgm:t>
    </dgm:pt>
    <dgm:pt modelId="{8C6D05DB-2A7F-4049-8A43-3BB11A2D8E3E}" type="pres">
      <dgm:prSet presAssocID="{1F6CCA29-047B-448D-8461-8DE850B0C33E}" presName="childTextArrow" presStyleLbl="fgAccFollowNode1" presStyleIdx="2" presStyleCnt="4">
        <dgm:presLayoutVars>
          <dgm:bulletEnabled val="1"/>
        </dgm:presLayoutVars>
      </dgm:prSet>
      <dgm:spPr/>
      <dgm:t>
        <a:bodyPr/>
        <a:lstStyle/>
        <a:p>
          <a:endParaRPr lang="es-ES"/>
        </a:p>
      </dgm:t>
    </dgm:pt>
    <dgm:pt modelId="{826ED13C-A4AD-4A53-9C32-834FBB113AC3}" type="pres">
      <dgm:prSet presAssocID="{5C66529C-437A-4052-AB9D-33887CB702F3}" presName="childTextArrow" presStyleLbl="fgAccFollowNode1" presStyleIdx="3" presStyleCnt="4">
        <dgm:presLayoutVars>
          <dgm:bulletEnabled val="1"/>
        </dgm:presLayoutVars>
      </dgm:prSet>
      <dgm:spPr/>
      <dgm:t>
        <a:bodyPr/>
        <a:lstStyle/>
        <a:p>
          <a:endParaRPr lang="es-ES"/>
        </a:p>
      </dgm:t>
    </dgm:pt>
  </dgm:ptLst>
  <dgm:cxnLst>
    <dgm:cxn modelId="{40F886DA-7C04-4503-8322-EF4C408F2A64}" srcId="{23041871-2E2B-4A23-8B81-59A8F00BBC77}" destId="{1F6CCA29-047B-448D-8461-8DE850B0C33E}" srcOrd="2" destOrd="0" parTransId="{E11E79E9-F577-4C34-8020-B6E77AED7110}" sibTransId="{9CB4BEC1-278A-4FBC-BFF6-830333B5EC14}"/>
    <dgm:cxn modelId="{E6689EF6-C6BA-45D3-B8AB-D3DB2A5238FB}" srcId="{49C9D6FD-46BE-46DA-9272-DD0DECE8D055}" destId="{B585A5F0-1A3A-4BF7-A711-DB8426EC8000}" srcOrd="1" destOrd="0" parTransId="{DEA188DF-BB27-4824-9A87-BAF731747E31}" sibTransId="{BA9B4F9C-2D60-470C-A736-74422D4FC70E}"/>
    <dgm:cxn modelId="{61B09A1E-05C3-43C3-98A1-996D4DEC0E3C}" type="presOf" srcId="{1F6CCA29-047B-448D-8461-8DE850B0C33E}" destId="{8C6D05DB-2A7F-4049-8A43-3BB11A2D8E3E}" srcOrd="0" destOrd="0" presId="urn:microsoft.com/office/officeart/2005/8/layout/process4"/>
    <dgm:cxn modelId="{5F6721A3-0B2E-49CC-AE96-0BA27BE1B84B}" srcId="{49C9D6FD-46BE-46DA-9272-DD0DECE8D055}" destId="{C26AF15C-2BB8-4C2E-B9B8-44B71F9C6496}" srcOrd="2" destOrd="0" parTransId="{13D34FF8-54B4-4B6D-81FA-54DBA9EF8F58}" sibTransId="{7FDC3032-4F03-4B39-A0FF-942D941869B1}"/>
    <dgm:cxn modelId="{A982E17A-D99D-4D6E-8184-CD05CADD2F82}" srcId="{23041871-2E2B-4A23-8B81-59A8F00BBC77}" destId="{5C66529C-437A-4052-AB9D-33887CB702F3}" srcOrd="3" destOrd="0" parTransId="{3542B854-F7D3-4BA4-AD99-860F3354AD5D}" sibTransId="{91A175D9-93E3-4D86-99E5-8859F100AD3B}"/>
    <dgm:cxn modelId="{2ECEC7D0-A23C-415C-85BA-356E379460B3}" type="presOf" srcId="{1B561ED9-1C0E-4278-BE1C-05E2AFA50E4E}" destId="{AB23CB66-49DF-4174-A747-03D56F0596A0}" srcOrd="0" destOrd="0" presId="urn:microsoft.com/office/officeart/2005/8/layout/process4"/>
    <dgm:cxn modelId="{9C604EBA-6861-40AD-AE3B-334BA393A742}" type="presOf" srcId="{23041871-2E2B-4A23-8B81-59A8F00BBC77}" destId="{A37828E2-4106-4F51-A9BF-F8A7B6F51633}" srcOrd="1" destOrd="0" presId="urn:microsoft.com/office/officeart/2005/8/layout/process4"/>
    <dgm:cxn modelId="{96E18998-C622-4C2A-8A8B-1DFAC926C9AF}" srcId="{23041871-2E2B-4A23-8B81-59A8F00BBC77}" destId="{1C399A69-1D47-4FC9-AE34-AE5F274C7986}" srcOrd="1" destOrd="0" parTransId="{6030BB79-F966-4E17-B726-561844608B06}" sibTransId="{AF5FD18D-BE77-4755-9FE1-4092B21F41B1}"/>
    <dgm:cxn modelId="{B70D6B95-E828-4355-A564-9C8A542AF0FD}" srcId="{23041871-2E2B-4A23-8B81-59A8F00BBC77}" destId="{1B561ED9-1C0E-4278-BE1C-05E2AFA50E4E}" srcOrd="0" destOrd="0" parTransId="{2F76F198-8C96-4EAA-905B-870F3B16E8F9}" sibTransId="{345A786E-226D-46EB-991D-987007BEA6DB}"/>
    <dgm:cxn modelId="{CF376318-B48D-4B19-BB96-78341B76D7EA}" type="presOf" srcId="{B585A5F0-1A3A-4BF7-A711-DB8426EC8000}" destId="{5D329389-71E5-4E3B-9C75-6B967E2D54DF}" srcOrd="0" destOrd="0" presId="urn:microsoft.com/office/officeart/2005/8/layout/process4"/>
    <dgm:cxn modelId="{B5B23DB5-501C-4D0A-8C2D-19FF291FC19F}" srcId="{49C9D6FD-46BE-46DA-9272-DD0DECE8D055}" destId="{23041871-2E2B-4A23-8B81-59A8F00BBC77}" srcOrd="0" destOrd="0" parTransId="{024EDC5B-DBA7-4A7E-A0FB-5C10A0B4C865}" sibTransId="{E36C9427-CD01-451F-A0BB-802886A98C55}"/>
    <dgm:cxn modelId="{DDF8A689-17FD-4D19-BD7B-B0368ADC1ADC}" type="presOf" srcId="{49C9D6FD-46BE-46DA-9272-DD0DECE8D055}" destId="{EC2F7D09-BF4A-42E9-AE3B-D523C060428A}" srcOrd="0" destOrd="0" presId="urn:microsoft.com/office/officeart/2005/8/layout/process4"/>
    <dgm:cxn modelId="{CEFA409E-A929-4129-A67B-E981743D6128}" type="presOf" srcId="{1C399A69-1D47-4FC9-AE34-AE5F274C7986}" destId="{8ACC1A03-BE7F-422B-BE57-383F8A939ABF}" srcOrd="0" destOrd="0" presId="urn:microsoft.com/office/officeart/2005/8/layout/process4"/>
    <dgm:cxn modelId="{ED4D50C0-BAFB-41A5-9BF8-D43BE7F93D4E}" type="presOf" srcId="{C26AF15C-2BB8-4C2E-B9B8-44B71F9C6496}" destId="{B05B88AF-C8B2-4ED4-85A8-1655E38E779A}" srcOrd="0" destOrd="0" presId="urn:microsoft.com/office/officeart/2005/8/layout/process4"/>
    <dgm:cxn modelId="{7D846AB9-C32F-4162-AD38-C6CB66B11B0F}" type="presOf" srcId="{23041871-2E2B-4A23-8B81-59A8F00BBC77}" destId="{CDCDFFC4-C09B-49A9-A985-ED95DDAD80AC}" srcOrd="0" destOrd="0" presId="urn:microsoft.com/office/officeart/2005/8/layout/process4"/>
    <dgm:cxn modelId="{F1BA464C-147B-4AD6-9435-587CE7053850}" type="presOf" srcId="{5C66529C-437A-4052-AB9D-33887CB702F3}" destId="{826ED13C-A4AD-4A53-9C32-834FBB113AC3}" srcOrd="0" destOrd="0" presId="urn:microsoft.com/office/officeart/2005/8/layout/process4"/>
    <dgm:cxn modelId="{C709ADC0-5F9D-4B25-A790-EAB3FE16049F}" type="presParOf" srcId="{EC2F7D09-BF4A-42E9-AE3B-D523C060428A}" destId="{B0C9137F-BB70-42BA-9400-E4A86F89CCF8}" srcOrd="0" destOrd="0" presId="urn:microsoft.com/office/officeart/2005/8/layout/process4"/>
    <dgm:cxn modelId="{6B77EB2F-E5B8-457E-91C5-B286C4332776}" type="presParOf" srcId="{B0C9137F-BB70-42BA-9400-E4A86F89CCF8}" destId="{B05B88AF-C8B2-4ED4-85A8-1655E38E779A}" srcOrd="0" destOrd="0" presId="urn:microsoft.com/office/officeart/2005/8/layout/process4"/>
    <dgm:cxn modelId="{C50B2590-1279-4AF8-B3D6-D3D5714D0A1F}" type="presParOf" srcId="{EC2F7D09-BF4A-42E9-AE3B-D523C060428A}" destId="{D192E119-7073-4A0A-8C5E-54B6D72984FC}" srcOrd="1" destOrd="0" presId="urn:microsoft.com/office/officeart/2005/8/layout/process4"/>
    <dgm:cxn modelId="{F83B80D4-A097-4755-82DD-A7E5206E5775}" type="presParOf" srcId="{EC2F7D09-BF4A-42E9-AE3B-D523C060428A}" destId="{9029BF46-C30B-4CA2-AEC7-FBBFFCA1099B}" srcOrd="2" destOrd="0" presId="urn:microsoft.com/office/officeart/2005/8/layout/process4"/>
    <dgm:cxn modelId="{F4871BAD-6D6A-4E82-9585-22C185AC5A19}" type="presParOf" srcId="{9029BF46-C30B-4CA2-AEC7-FBBFFCA1099B}" destId="{5D329389-71E5-4E3B-9C75-6B967E2D54DF}" srcOrd="0" destOrd="0" presId="urn:microsoft.com/office/officeart/2005/8/layout/process4"/>
    <dgm:cxn modelId="{93B35442-0A3F-40C1-9FCF-ED2F250E27B2}" type="presParOf" srcId="{EC2F7D09-BF4A-42E9-AE3B-D523C060428A}" destId="{B1271C86-2ADB-4DBA-9379-9FF6BE5C6679}" srcOrd="3" destOrd="0" presId="urn:microsoft.com/office/officeart/2005/8/layout/process4"/>
    <dgm:cxn modelId="{BFC66B43-12DD-47BE-A1E9-5F6ECA0BB753}" type="presParOf" srcId="{EC2F7D09-BF4A-42E9-AE3B-D523C060428A}" destId="{9F9E09F7-0FB1-4302-A140-9CF326CB7ACE}" srcOrd="4" destOrd="0" presId="urn:microsoft.com/office/officeart/2005/8/layout/process4"/>
    <dgm:cxn modelId="{8B917F4E-D829-40EF-96F4-64D9E07873F1}" type="presParOf" srcId="{9F9E09F7-0FB1-4302-A140-9CF326CB7ACE}" destId="{CDCDFFC4-C09B-49A9-A985-ED95DDAD80AC}" srcOrd="0" destOrd="0" presId="urn:microsoft.com/office/officeart/2005/8/layout/process4"/>
    <dgm:cxn modelId="{E1CB3007-B774-48F2-8FFD-1BAFBB3ED534}" type="presParOf" srcId="{9F9E09F7-0FB1-4302-A140-9CF326CB7ACE}" destId="{A37828E2-4106-4F51-A9BF-F8A7B6F51633}" srcOrd="1" destOrd="0" presId="urn:microsoft.com/office/officeart/2005/8/layout/process4"/>
    <dgm:cxn modelId="{5D6B9ACB-BF75-48E2-AAF6-180622890A57}" type="presParOf" srcId="{9F9E09F7-0FB1-4302-A140-9CF326CB7ACE}" destId="{11D4A7E7-0D11-4EB4-B2B1-03FE63F66DB3}" srcOrd="2" destOrd="0" presId="urn:microsoft.com/office/officeart/2005/8/layout/process4"/>
    <dgm:cxn modelId="{63854F87-CBCE-43E8-8640-F469B97640B2}" type="presParOf" srcId="{11D4A7E7-0D11-4EB4-B2B1-03FE63F66DB3}" destId="{AB23CB66-49DF-4174-A747-03D56F0596A0}" srcOrd="0" destOrd="0" presId="urn:microsoft.com/office/officeart/2005/8/layout/process4"/>
    <dgm:cxn modelId="{4D4D80D6-EFD4-430E-BF49-68642B622EB1}" type="presParOf" srcId="{11D4A7E7-0D11-4EB4-B2B1-03FE63F66DB3}" destId="{8ACC1A03-BE7F-422B-BE57-383F8A939ABF}" srcOrd="1" destOrd="0" presId="urn:microsoft.com/office/officeart/2005/8/layout/process4"/>
    <dgm:cxn modelId="{CE7AE783-E9F4-4639-9387-348C4D085F4E}" type="presParOf" srcId="{11D4A7E7-0D11-4EB4-B2B1-03FE63F66DB3}" destId="{8C6D05DB-2A7F-4049-8A43-3BB11A2D8E3E}" srcOrd="2" destOrd="0" presId="urn:microsoft.com/office/officeart/2005/8/layout/process4"/>
    <dgm:cxn modelId="{777318CB-C80D-437F-A74B-57A49044438C}" type="presParOf" srcId="{11D4A7E7-0D11-4EB4-B2B1-03FE63F66DB3}" destId="{826ED13C-A4AD-4A53-9C32-834FBB113AC3}" srcOrd="3" destOrd="0" presId="urn:microsoft.com/office/officeart/2005/8/layout/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614ADAD-B835-485B-835B-D303F8E87982}"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s-ES"/>
        </a:p>
      </dgm:t>
    </dgm:pt>
    <dgm:pt modelId="{04712BE2-B549-4E1D-A2DD-94B97B5B3D99}">
      <dgm:prSet/>
      <dgm:spPr/>
      <dgm:t>
        <a:bodyPr/>
        <a:lstStyle/>
        <a:p>
          <a:pPr rtl="0"/>
          <a:r>
            <a:rPr lang="es-ES" smtClean="0"/>
            <a:t>Transporte de datos entre FPGA y host:</a:t>
          </a:r>
          <a:endParaRPr lang="es-ES"/>
        </a:p>
      </dgm:t>
    </dgm:pt>
    <dgm:pt modelId="{337A5842-48C7-4D80-AF6F-4482B67DA8F5}" type="parTrans" cxnId="{AC205993-9D5A-42BA-822C-784BDC55DE9B}">
      <dgm:prSet/>
      <dgm:spPr/>
      <dgm:t>
        <a:bodyPr/>
        <a:lstStyle/>
        <a:p>
          <a:endParaRPr lang="es-ES"/>
        </a:p>
      </dgm:t>
    </dgm:pt>
    <dgm:pt modelId="{85B44E22-AE1E-4BC0-AAF4-D9F575B33505}" type="sibTrans" cxnId="{AC205993-9D5A-42BA-822C-784BDC55DE9B}">
      <dgm:prSet/>
      <dgm:spPr/>
      <dgm:t>
        <a:bodyPr/>
        <a:lstStyle/>
        <a:p>
          <a:endParaRPr lang="es-ES"/>
        </a:p>
      </dgm:t>
    </dgm:pt>
    <dgm:pt modelId="{EFA42B0A-107E-4D02-8AC4-B353793212BD}">
      <dgm:prSet/>
      <dgm:spPr/>
      <dgm:t>
        <a:bodyPr/>
        <a:lstStyle/>
        <a:p>
          <a:pPr rtl="0"/>
          <a:r>
            <a:rPr lang="es-ES" b="0" dirty="0" smtClean="0"/>
            <a:t>1) IP </a:t>
          </a:r>
          <a:r>
            <a:rPr lang="es-ES" b="0" dirty="0" err="1" smtClean="0"/>
            <a:t>core</a:t>
          </a:r>
          <a:endParaRPr lang="es-ES" b="0" dirty="0"/>
        </a:p>
      </dgm:t>
    </dgm:pt>
    <dgm:pt modelId="{FF28FCD7-3619-4B90-BCA4-806BEBFEE4A6}" type="parTrans" cxnId="{8D38D8EE-467E-40B5-AE5B-BA43CD80DA23}">
      <dgm:prSet/>
      <dgm:spPr/>
      <dgm:t>
        <a:bodyPr/>
        <a:lstStyle/>
        <a:p>
          <a:endParaRPr lang="es-ES"/>
        </a:p>
      </dgm:t>
    </dgm:pt>
    <dgm:pt modelId="{38949BEB-2FE2-4128-83C1-A24C96E0DFDE}" type="sibTrans" cxnId="{8D38D8EE-467E-40B5-AE5B-BA43CD80DA23}">
      <dgm:prSet/>
      <dgm:spPr/>
      <dgm:t>
        <a:bodyPr/>
        <a:lstStyle/>
        <a:p>
          <a:endParaRPr lang="es-ES"/>
        </a:p>
      </dgm:t>
    </dgm:pt>
    <dgm:pt modelId="{4F8E3748-385C-42CE-954C-1F0220BBCBDF}">
      <dgm:prSet/>
      <dgm:spPr/>
      <dgm:t>
        <a:bodyPr/>
        <a:lstStyle/>
        <a:p>
          <a:pPr rtl="0"/>
          <a:r>
            <a:rPr lang="es-ES" b="1" dirty="0" smtClean="0"/>
            <a:t>2) Driver de Linux</a:t>
          </a:r>
          <a:endParaRPr lang="es-ES" b="1" dirty="0"/>
        </a:p>
      </dgm:t>
    </dgm:pt>
    <dgm:pt modelId="{E1B47BE2-F4FB-4461-A6B0-19678BD186A0}" type="parTrans" cxnId="{B92C59D4-F132-48C4-8570-DBFB2D908E8B}">
      <dgm:prSet/>
      <dgm:spPr/>
      <dgm:t>
        <a:bodyPr/>
        <a:lstStyle/>
        <a:p>
          <a:endParaRPr lang="es-ES"/>
        </a:p>
      </dgm:t>
    </dgm:pt>
    <dgm:pt modelId="{AD3A8D46-EE6B-47D9-A0B2-7AA74DF139A2}" type="sibTrans" cxnId="{B92C59D4-F132-48C4-8570-DBFB2D908E8B}">
      <dgm:prSet/>
      <dgm:spPr/>
      <dgm:t>
        <a:bodyPr/>
        <a:lstStyle/>
        <a:p>
          <a:endParaRPr lang="es-ES"/>
        </a:p>
      </dgm:t>
    </dgm:pt>
    <dgm:pt modelId="{1E7F328B-5D47-47AE-9E13-B844B1A5B85C}" type="pres">
      <dgm:prSet presAssocID="{A614ADAD-B835-485B-835B-D303F8E87982}" presName="Name0" presStyleCnt="0">
        <dgm:presLayoutVars>
          <dgm:dir/>
          <dgm:animLvl val="lvl"/>
          <dgm:resizeHandles val="exact"/>
        </dgm:presLayoutVars>
      </dgm:prSet>
      <dgm:spPr/>
      <dgm:t>
        <a:bodyPr/>
        <a:lstStyle/>
        <a:p>
          <a:endParaRPr lang="es-ES"/>
        </a:p>
      </dgm:t>
    </dgm:pt>
    <dgm:pt modelId="{6EF1235B-983D-4D86-9704-AB20D0A3AEE7}" type="pres">
      <dgm:prSet presAssocID="{04712BE2-B549-4E1D-A2DD-94B97B5B3D99}" presName="composite" presStyleCnt="0"/>
      <dgm:spPr/>
    </dgm:pt>
    <dgm:pt modelId="{A49CFCE0-DFC6-4FC9-A033-7F2B83E19032}" type="pres">
      <dgm:prSet presAssocID="{04712BE2-B549-4E1D-A2DD-94B97B5B3D99}" presName="parTx" presStyleLbl="alignNode1" presStyleIdx="0" presStyleCnt="1">
        <dgm:presLayoutVars>
          <dgm:chMax val="0"/>
          <dgm:chPref val="0"/>
          <dgm:bulletEnabled val="1"/>
        </dgm:presLayoutVars>
      </dgm:prSet>
      <dgm:spPr/>
      <dgm:t>
        <a:bodyPr/>
        <a:lstStyle/>
        <a:p>
          <a:endParaRPr lang="es-ES"/>
        </a:p>
      </dgm:t>
    </dgm:pt>
    <dgm:pt modelId="{359FAF0C-5EDF-499D-BDCC-543058FD43D6}" type="pres">
      <dgm:prSet presAssocID="{04712BE2-B549-4E1D-A2DD-94B97B5B3D99}" presName="desTx" presStyleLbl="alignAccFollowNode1" presStyleIdx="0" presStyleCnt="1">
        <dgm:presLayoutVars>
          <dgm:bulletEnabled val="1"/>
        </dgm:presLayoutVars>
      </dgm:prSet>
      <dgm:spPr/>
      <dgm:t>
        <a:bodyPr/>
        <a:lstStyle/>
        <a:p>
          <a:endParaRPr lang="es-ES"/>
        </a:p>
      </dgm:t>
    </dgm:pt>
  </dgm:ptLst>
  <dgm:cxnLst>
    <dgm:cxn modelId="{8A6DBC6E-CECE-4577-B3E6-394CABADB793}" type="presOf" srcId="{EFA42B0A-107E-4D02-8AC4-B353793212BD}" destId="{359FAF0C-5EDF-499D-BDCC-543058FD43D6}" srcOrd="0" destOrd="0" presId="urn:microsoft.com/office/officeart/2005/8/layout/hList1"/>
    <dgm:cxn modelId="{B92C59D4-F132-48C4-8570-DBFB2D908E8B}" srcId="{04712BE2-B549-4E1D-A2DD-94B97B5B3D99}" destId="{4F8E3748-385C-42CE-954C-1F0220BBCBDF}" srcOrd="1" destOrd="0" parTransId="{E1B47BE2-F4FB-4461-A6B0-19678BD186A0}" sibTransId="{AD3A8D46-EE6B-47D9-A0B2-7AA74DF139A2}"/>
    <dgm:cxn modelId="{88FDFFB4-59A6-4F5A-9CD7-BC9F173859CF}" type="presOf" srcId="{04712BE2-B549-4E1D-A2DD-94B97B5B3D99}" destId="{A49CFCE0-DFC6-4FC9-A033-7F2B83E19032}" srcOrd="0" destOrd="0" presId="urn:microsoft.com/office/officeart/2005/8/layout/hList1"/>
    <dgm:cxn modelId="{31BC2F13-1A61-4953-885C-AFB4B969B701}" type="presOf" srcId="{4F8E3748-385C-42CE-954C-1F0220BBCBDF}" destId="{359FAF0C-5EDF-499D-BDCC-543058FD43D6}" srcOrd="0" destOrd="1" presId="urn:microsoft.com/office/officeart/2005/8/layout/hList1"/>
    <dgm:cxn modelId="{AC205993-9D5A-42BA-822C-784BDC55DE9B}" srcId="{A614ADAD-B835-485B-835B-D303F8E87982}" destId="{04712BE2-B549-4E1D-A2DD-94B97B5B3D99}" srcOrd="0" destOrd="0" parTransId="{337A5842-48C7-4D80-AF6F-4482B67DA8F5}" sibTransId="{85B44E22-AE1E-4BC0-AAF4-D9F575B33505}"/>
    <dgm:cxn modelId="{8D38D8EE-467E-40B5-AE5B-BA43CD80DA23}" srcId="{04712BE2-B549-4E1D-A2DD-94B97B5B3D99}" destId="{EFA42B0A-107E-4D02-8AC4-B353793212BD}" srcOrd="0" destOrd="0" parTransId="{FF28FCD7-3619-4B90-BCA4-806BEBFEE4A6}" sibTransId="{38949BEB-2FE2-4128-83C1-A24C96E0DFDE}"/>
    <dgm:cxn modelId="{53902264-C366-4A37-808D-5270D859AD85}" type="presOf" srcId="{A614ADAD-B835-485B-835B-D303F8E87982}" destId="{1E7F328B-5D47-47AE-9E13-B844B1A5B85C}" srcOrd="0" destOrd="0" presId="urn:microsoft.com/office/officeart/2005/8/layout/hList1"/>
    <dgm:cxn modelId="{5876BC3E-74B2-4B15-9A46-3D4302A49113}" type="presParOf" srcId="{1E7F328B-5D47-47AE-9E13-B844B1A5B85C}" destId="{6EF1235B-983D-4D86-9704-AB20D0A3AEE7}" srcOrd="0" destOrd="0" presId="urn:microsoft.com/office/officeart/2005/8/layout/hList1"/>
    <dgm:cxn modelId="{16F43DC4-10FD-4B30-B16E-09508F106036}" type="presParOf" srcId="{6EF1235B-983D-4D86-9704-AB20D0A3AEE7}" destId="{A49CFCE0-DFC6-4FC9-A033-7F2B83E19032}" srcOrd="0" destOrd="0" presId="urn:microsoft.com/office/officeart/2005/8/layout/hList1"/>
    <dgm:cxn modelId="{881322F0-E27C-47A1-B10D-1497B3FBEF88}" type="presParOf" srcId="{6EF1235B-983D-4D86-9704-AB20D0A3AEE7}" destId="{359FAF0C-5EDF-499D-BDCC-543058FD43D6}" srcOrd="1" destOrd="0" presId="urn:microsoft.com/office/officeart/2005/8/layout/h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DA4D9E6-2355-4C38-8894-A3A9F8DAF92E}"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
        </a:p>
      </dgm:t>
    </dgm:pt>
    <dgm:pt modelId="{2A026E0B-A638-4529-AF44-0A99532D382D}">
      <dgm:prSet/>
      <dgm:spPr/>
      <dgm:t>
        <a:bodyPr/>
        <a:lstStyle/>
        <a:p>
          <a:pPr rtl="0"/>
          <a:r>
            <a:rPr lang="es-ES" smtClean="0"/>
            <a:t>4 señales</a:t>
          </a:r>
          <a:endParaRPr lang="es-ES" dirty="0"/>
        </a:p>
      </dgm:t>
    </dgm:pt>
    <dgm:pt modelId="{20AB2A56-1DA5-4EF7-B273-13AFC3D6B556}" type="parTrans" cxnId="{022F14C6-259F-4E92-8D29-05E7EB65F94B}">
      <dgm:prSet/>
      <dgm:spPr/>
      <dgm:t>
        <a:bodyPr/>
        <a:lstStyle/>
        <a:p>
          <a:endParaRPr lang="es-ES"/>
        </a:p>
      </dgm:t>
    </dgm:pt>
    <dgm:pt modelId="{DAFACA50-2C4E-4068-AB2E-E1BFAAFCB483}" type="sibTrans" cxnId="{022F14C6-259F-4E92-8D29-05E7EB65F94B}">
      <dgm:prSet/>
      <dgm:spPr/>
      <dgm:t>
        <a:bodyPr/>
        <a:lstStyle/>
        <a:p>
          <a:endParaRPr lang="es-ES"/>
        </a:p>
      </dgm:t>
    </dgm:pt>
    <dgm:pt modelId="{0D34AF8C-F5C6-4916-BF49-A806B14C6E4F}">
      <dgm:prSet/>
      <dgm:spPr/>
      <dgm:t>
        <a:bodyPr/>
        <a:lstStyle/>
        <a:p>
          <a:pPr rtl="0"/>
          <a:r>
            <a:rPr lang="es-ES" b="1" dirty="0" smtClean="0"/>
            <a:t>data</a:t>
          </a:r>
          <a:endParaRPr lang="es-ES" b="1" dirty="0"/>
        </a:p>
      </dgm:t>
    </dgm:pt>
    <dgm:pt modelId="{DFAFE0BE-AE1E-42BE-B26E-AE8A0494F66D}" type="parTrans" cxnId="{D3E0B894-C6FF-430B-BC87-12347B3650F6}">
      <dgm:prSet/>
      <dgm:spPr/>
      <dgm:t>
        <a:bodyPr/>
        <a:lstStyle/>
        <a:p>
          <a:endParaRPr lang="es-ES"/>
        </a:p>
      </dgm:t>
    </dgm:pt>
    <dgm:pt modelId="{3092515B-AA2A-41A3-86CF-E1313289B67D}" type="sibTrans" cxnId="{D3E0B894-C6FF-430B-BC87-12347B3650F6}">
      <dgm:prSet/>
      <dgm:spPr/>
      <dgm:t>
        <a:bodyPr/>
        <a:lstStyle/>
        <a:p>
          <a:endParaRPr lang="es-ES"/>
        </a:p>
      </dgm:t>
    </dgm:pt>
    <dgm:pt modelId="{943138DC-B34B-4346-8537-152769ADB156}">
      <dgm:prSet/>
      <dgm:spPr/>
      <dgm:t>
        <a:bodyPr/>
        <a:lstStyle/>
        <a:p>
          <a:pPr rtl="0"/>
          <a:r>
            <a:rPr lang="es-ES" b="1" dirty="0" err="1" smtClean="0"/>
            <a:t>wren</a:t>
          </a:r>
          <a:endParaRPr lang="es-ES" b="1" dirty="0"/>
        </a:p>
      </dgm:t>
    </dgm:pt>
    <dgm:pt modelId="{E940C83B-0F98-4986-AF49-5DA8063C8862}" type="parTrans" cxnId="{BA0223A3-419A-49E0-B2B7-7523964EC372}">
      <dgm:prSet/>
      <dgm:spPr/>
      <dgm:t>
        <a:bodyPr/>
        <a:lstStyle/>
        <a:p>
          <a:endParaRPr lang="es-ES"/>
        </a:p>
      </dgm:t>
    </dgm:pt>
    <dgm:pt modelId="{7C9F49EB-4709-4E45-A6E3-C826A40EF880}" type="sibTrans" cxnId="{BA0223A3-419A-49E0-B2B7-7523964EC372}">
      <dgm:prSet/>
      <dgm:spPr/>
      <dgm:t>
        <a:bodyPr/>
        <a:lstStyle/>
        <a:p>
          <a:endParaRPr lang="es-ES"/>
        </a:p>
      </dgm:t>
    </dgm:pt>
    <dgm:pt modelId="{E1D51150-3EFC-4CB8-A016-DBDFE2AAE192}">
      <dgm:prSet/>
      <dgm:spPr/>
      <dgm:t>
        <a:bodyPr/>
        <a:lstStyle/>
        <a:p>
          <a:pPr rtl="0"/>
          <a:r>
            <a:rPr lang="es-ES" b="1" dirty="0" smtClean="0"/>
            <a:t>full</a:t>
          </a:r>
          <a:endParaRPr lang="es-ES" b="1" dirty="0"/>
        </a:p>
      </dgm:t>
    </dgm:pt>
    <dgm:pt modelId="{E9698DF9-ED96-424A-A2ED-AAB7068074AF}" type="parTrans" cxnId="{6A0EA73C-4B24-4D1D-8F69-845F45605909}">
      <dgm:prSet/>
      <dgm:spPr/>
      <dgm:t>
        <a:bodyPr/>
        <a:lstStyle/>
        <a:p>
          <a:endParaRPr lang="es-ES"/>
        </a:p>
      </dgm:t>
    </dgm:pt>
    <dgm:pt modelId="{2668E2C7-F701-4413-A2C5-D8E6FCB8D8D4}" type="sibTrans" cxnId="{6A0EA73C-4B24-4D1D-8F69-845F45605909}">
      <dgm:prSet/>
      <dgm:spPr/>
      <dgm:t>
        <a:bodyPr/>
        <a:lstStyle/>
        <a:p>
          <a:endParaRPr lang="es-ES"/>
        </a:p>
      </dgm:t>
    </dgm:pt>
    <dgm:pt modelId="{90816759-7FF1-49D2-BAE6-2064BC02A82D}">
      <dgm:prSet/>
      <dgm:spPr/>
      <dgm:t>
        <a:bodyPr/>
        <a:lstStyle/>
        <a:p>
          <a:pPr rtl="0"/>
          <a:r>
            <a:rPr lang="es-ES" b="1" dirty="0" smtClean="0"/>
            <a:t>open</a:t>
          </a:r>
          <a:endParaRPr lang="es-ES" b="1" dirty="0"/>
        </a:p>
      </dgm:t>
    </dgm:pt>
    <dgm:pt modelId="{26F9432F-E4FD-4DD5-962F-C899A9A091A0}" type="parTrans" cxnId="{CC0B269B-949D-49FC-85A4-FD46D5CEEB62}">
      <dgm:prSet/>
      <dgm:spPr/>
      <dgm:t>
        <a:bodyPr/>
        <a:lstStyle/>
        <a:p>
          <a:endParaRPr lang="es-ES"/>
        </a:p>
      </dgm:t>
    </dgm:pt>
    <dgm:pt modelId="{4E7D6A1C-4F5E-41ED-8BD8-E55E74F83F66}" type="sibTrans" cxnId="{CC0B269B-949D-49FC-85A4-FD46D5CEEB62}">
      <dgm:prSet/>
      <dgm:spPr/>
      <dgm:t>
        <a:bodyPr/>
        <a:lstStyle/>
        <a:p>
          <a:endParaRPr lang="es-ES"/>
        </a:p>
      </dgm:t>
    </dgm:pt>
    <dgm:pt modelId="{F7B59608-3A97-49BB-8B12-A36D42EFADE1}" type="pres">
      <dgm:prSet presAssocID="{0DA4D9E6-2355-4C38-8894-A3A9F8DAF92E}" presName="linear" presStyleCnt="0">
        <dgm:presLayoutVars>
          <dgm:animLvl val="lvl"/>
          <dgm:resizeHandles val="exact"/>
        </dgm:presLayoutVars>
      </dgm:prSet>
      <dgm:spPr/>
      <dgm:t>
        <a:bodyPr/>
        <a:lstStyle/>
        <a:p>
          <a:endParaRPr lang="es-ES"/>
        </a:p>
      </dgm:t>
    </dgm:pt>
    <dgm:pt modelId="{126D6374-B7A3-4CE1-9ABA-1D23C4746846}" type="pres">
      <dgm:prSet presAssocID="{2A026E0B-A638-4529-AF44-0A99532D382D}" presName="parentText" presStyleLbl="node1" presStyleIdx="0" presStyleCnt="1">
        <dgm:presLayoutVars>
          <dgm:chMax val="0"/>
          <dgm:bulletEnabled val="1"/>
        </dgm:presLayoutVars>
      </dgm:prSet>
      <dgm:spPr/>
      <dgm:t>
        <a:bodyPr/>
        <a:lstStyle/>
        <a:p>
          <a:endParaRPr lang="es-ES"/>
        </a:p>
      </dgm:t>
    </dgm:pt>
    <dgm:pt modelId="{CA4B6F97-9259-463B-8747-23B59AB84FC5}" type="pres">
      <dgm:prSet presAssocID="{2A026E0B-A638-4529-AF44-0A99532D382D}" presName="childText" presStyleLbl="revTx" presStyleIdx="0" presStyleCnt="1">
        <dgm:presLayoutVars>
          <dgm:bulletEnabled val="1"/>
        </dgm:presLayoutVars>
      </dgm:prSet>
      <dgm:spPr/>
      <dgm:t>
        <a:bodyPr/>
        <a:lstStyle/>
        <a:p>
          <a:endParaRPr lang="es-ES"/>
        </a:p>
      </dgm:t>
    </dgm:pt>
  </dgm:ptLst>
  <dgm:cxnLst>
    <dgm:cxn modelId="{1CAE533A-A93B-42F9-91BD-94A7FC97E43B}" type="presOf" srcId="{2A026E0B-A638-4529-AF44-0A99532D382D}" destId="{126D6374-B7A3-4CE1-9ABA-1D23C4746846}" srcOrd="0" destOrd="0" presId="urn:microsoft.com/office/officeart/2005/8/layout/vList2"/>
    <dgm:cxn modelId="{D3E0B894-C6FF-430B-BC87-12347B3650F6}" srcId="{2A026E0B-A638-4529-AF44-0A99532D382D}" destId="{0D34AF8C-F5C6-4916-BF49-A806B14C6E4F}" srcOrd="0" destOrd="0" parTransId="{DFAFE0BE-AE1E-42BE-B26E-AE8A0494F66D}" sibTransId="{3092515B-AA2A-41A3-86CF-E1313289B67D}"/>
    <dgm:cxn modelId="{A633A660-50D8-4811-B637-3799977C2962}" type="presOf" srcId="{0DA4D9E6-2355-4C38-8894-A3A9F8DAF92E}" destId="{F7B59608-3A97-49BB-8B12-A36D42EFADE1}" srcOrd="0" destOrd="0" presId="urn:microsoft.com/office/officeart/2005/8/layout/vList2"/>
    <dgm:cxn modelId="{1E61C65A-DF9F-4FA3-B47B-F16BF3398EEB}" type="presOf" srcId="{943138DC-B34B-4346-8537-152769ADB156}" destId="{CA4B6F97-9259-463B-8747-23B59AB84FC5}" srcOrd="0" destOrd="1" presId="urn:microsoft.com/office/officeart/2005/8/layout/vList2"/>
    <dgm:cxn modelId="{022F14C6-259F-4E92-8D29-05E7EB65F94B}" srcId="{0DA4D9E6-2355-4C38-8894-A3A9F8DAF92E}" destId="{2A026E0B-A638-4529-AF44-0A99532D382D}" srcOrd="0" destOrd="0" parTransId="{20AB2A56-1DA5-4EF7-B273-13AFC3D6B556}" sibTransId="{DAFACA50-2C4E-4068-AB2E-E1BFAAFCB483}"/>
    <dgm:cxn modelId="{CF21C401-DD4E-46F2-9E6A-DA4BCDA9613C}" type="presOf" srcId="{E1D51150-3EFC-4CB8-A016-DBDFE2AAE192}" destId="{CA4B6F97-9259-463B-8747-23B59AB84FC5}" srcOrd="0" destOrd="2" presId="urn:microsoft.com/office/officeart/2005/8/layout/vList2"/>
    <dgm:cxn modelId="{6A0EA73C-4B24-4D1D-8F69-845F45605909}" srcId="{2A026E0B-A638-4529-AF44-0A99532D382D}" destId="{E1D51150-3EFC-4CB8-A016-DBDFE2AAE192}" srcOrd="2" destOrd="0" parTransId="{E9698DF9-ED96-424A-A2ED-AAB7068074AF}" sibTransId="{2668E2C7-F701-4413-A2C5-D8E6FCB8D8D4}"/>
    <dgm:cxn modelId="{7E45F95B-ACC6-4620-8310-3159CBE9BCB3}" type="presOf" srcId="{90816759-7FF1-49D2-BAE6-2064BC02A82D}" destId="{CA4B6F97-9259-463B-8747-23B59AB84FC5}" srcOrd="0" destOrd="3" presId="urn:microsoft.com/office/officeart/2005/8/layout/vList2"/>
    <dgm:cxn modelId="{BA0223A3-419A-49E0-B2B7-7523964EC372}" srcId="{2A026E0B-A638-4529-AF44-0A99532D382D}" destId="{943138DC-B34B-4346-8537-152769ADB156}" srcOrd="1" destOrd="0" parTransId="{E940C83B-0F98-4986-AF49-5DA8063C8862}" sibTransId="{7C9F49EB-4709-4E45-A6E3-C826A40EF880}"/>
    <dgm:cxn modelId="{2C555E42-A828-413F-88AF-73AA99B3B563}" type="presOf" srcId="{0D34AF8C-F5C6-4916-BF49-A806B14C6E4F}" destId="{CA4B6F97-9259-463B-8747-23B59AB84FC5}" srcOrd="0" destOrd="0" presId="urn:microsoft.com/office/officeart/2005/8/layout/vList2"/>
    <dgm:cxn modelId="{CC0B269B-949D-49FC-85A4-FD46D5CEEB62}" srcId="{2A026E0B-A638-4529-AF44-0A99532D382D}" destId="{90816759-7FF1-49D2-BAE6-2064BC02A82D}" srcOrd="3" destOrd="0" parTransId="{26F9432F-E4FD-4DD5-962F-C899A9A091A0}" sibTransId="{4E7D6A1C-4F5E-41ED-8BD8-E55E74F83F66}"/>
    <dgm:cxn modelId="{8FA7687F-5EDC-4528-923B-EC730E047FA5}" type="presParOf" srcId="{F7B59608-3A97-49BB-8B12-A36D42EFADE1}" destId="{126D6374-B7A3-4CE1-9ABA-1D23C4746846}" srcOrd="0" destOrd="0" presId="urn:microsoft.com/office/officeart/2005/8/layout/vList2"/>
    <dgm:cxn modelId="{4C08885E-E15D-48DE-99F9-B15DBA797FF5}" type="presParOf" srcId="{F7B59608-3A97-49BB-8B12-A36D42EFADE1}" destId="{CA4B6F97-9259-463B-8747-23B59AB84FC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DA4D9E6-2355-4C38-8894-A3A9F8DAF92E}"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
        </a:p>
      </dgm:t>
    </dgm:pt>
    <dgm:pt modelId="{2A026E0B-A638-4529-AF44-0A99532D382D}">
      <dgm:prSet/>
      <dgm:spPr/>
      <dgm:t>
        <a:bodyPr/>
        <a:lstStyle/>
        <a:p>
          <a:pPr rtl="0"/>
          <a:r>
            <a:rPr lang="es-ES" dirty="0" smtClean="0"/>
            <a:t>5 señales</a:t>
          </a:r>
          <a:endParaRPr lang="es-ES" dirty="0"/>
        </a:p>
      </dgm:t>
    </dgm:pt>
    <dgm:pt modelId="{20AB2A56-1DA5-4EF7-B273-13AFC3D6B556}" type="parTrans" cxnId="{022F14C6-259F-4E92-8D29-05E7EB65F94B}">
      <dgm:prSet/>
      <dgm:spPr/>
      <dgm:t>
        <a:bodyPr/>
        <a:lstStyle/>
        <a:p>
          <a:endParaRPr lang="es-ES"/>
        </a:p>
      </dgm:t>
    </dgm:pt>
    <dgm:pt modelId="{DAFACA50-2C4E-4068-AB2E-E1BFAAFCB483}" type="sibTrans" cxnId="{022F14C6-259F-4E92-8D29-05E7EB65F94B}">
      <dgm:prSet/>
      <dgm:spPr/>
      <dgm:t>
        <a:bodyPr/>
        <a:lstStyle/>
        <a:p>
          <a:endParaRPr lang="es-ES"/>
        </a:p>
      </dgm:t>
    </dgm:pt>
    <dgm:pt modelId="{0D34AF8C-F5C6-4916-BF49-A806B14C6E4F}">
      <dgm:prSet/>
      <dgm:spPr/>
      <dgm:t>
        <a:bodyPr/>
        <a:lstStyle/>
        <a:p>
          <a:pPr rtl="0"/>
          <a:r>
            <a:rPr lang="es-ES" b="1" dirty="0" smtClean="0"/>
            <a:t>data</a:t>
          </a:r>
          <a:endParaRPr lang="es-ES" b="1" dirty="0"/>
        </a:p>
      </dgm:t>
    </dgm:pt>
    <dgm:pt modelId="{DFAFE0BE-AE1E-42BE-B26E-AE8A0494F66D}" type="parTrans" cxnId="{D3E0B894-C6FF-430B-BC87-12347B3650F6}">
      <dgm:prSet/>
      <dgm:spPr/>
      <dgm:t>
        <a:bodyPr/>
        <a:lstStyle/>
        <a:p>
          <a:endParaRPr lang="es-ES"/>
        </a:p>
      </dgm:t>
    </dgm:pt>
    <dgm:pt modelId="{3092515B-AA2A-41A3-86CF-E1313289B67D}" type="sibTrans" cxnId="{D3E0B894-C6FF-430B-BC87-12347B3650F6}">
      <dgm:prSet/>
      <dgm:spPr/>
      <dgm:t>
        <a:bodyPr/>
        <a:lstStyle/>
        <a:p>
          <a:endParaRPr lang="es-ES"/>
        </a:p>
      </dgm:t>
    </dgm:pt>
    <dgm:pt modelId="{943138DC-B34B-4346-8537-152769ADB156}">
      <dgm:prSet/>
      <dgm:spPr/>
      <dgm:t>
        <a:bodyPr/>
        <a:lstStyle/>
        <a:p>
          <a:pPr rtl="0"/>
          <a:r>
            <a:rPr lang="es-ES" b="1" dirty="0" err="1" smtClean="0"/>
            <a:t>rden</a:t>
          </a:r>
          <a:endParaRPr lang="es-ES" b="1" dirty="0"/>
        </a:p>
      </dgm:t>
    </dgm:pt>
    <dgm:pt modelId="{E940C83B-0F98-4986-AF49-5DA8063C8862}" type="parTrans" cxnId="{BA0223A3-419A-49E0-B2B7-7523964EC372}">
      <dgm:prSet/>
      <dgm:spPr/>
      <dgm:t>
        <a:bodyPr/>
        <a:lstStyle/>
        <a:p>
          <a:endParaRPr lang="es-ES"/>
        </a:p>
      </dgm:t>
    </dgm:pt>
    <dgm:pt modelId="{7C9F49EB-4709-4E45-A6E3-C826A40EF880}" type="sibTrans" cxnId="{BA0223A3-419A-49E0-B2B7-7523964EC372}">
      <dgm:prSet/>
      <dgm:spPr/>
      <dgm:t>
        <a:bodyPr/>
        <a:lstStyle/>
        <a:p>
          <a:endParaRPr lang="es-ES"/>
        </a:p>
      </dgm:t>
    </dgm:pt>
    <dgm:pt modelId="{E1D51150-3EFC-4CB8-A016-DBDFE2AAE192}">
      <dgm:prSet/>
      <dgm:spPr/>
      <dgm:t>
        <a:bodyPr/>
        <a:lstStyle/>
        <a:p>
          <a:pPr rtl="0"/>
          <a:r>
            <a:rPr lang="es-ES" b="1" dirty="0" err="1" smtClean="0"/>
            <a:t>empty</a:t>
          </a:r>
          <a:endParaRPr lang="es-ES" b="1" dirty="0"/>
        </a:p>
      </dgm:t>
    </dgm:pt>
    <dgm:pt modelId="{E9698DF9-ED96-424A-A2ED-AAB7068074AF}" type="parTrans" cxnId="{6A0EA73C-4B24-4D1D-8F69-845F45605909}">
      <dgm:prSet/>
      <dgm:spPr/>
      <dgm:t>
        <a:bodyPr/>
        <a:lstStyle/>
        <a:p>
          <a:endParaRPr lang="es-ES"/>
        </a:p>
      </dgm:t>
    </dgm:pt>
    <dgm:pt modelId="{2668E2C7-F701-4413-A2C5-D8E6FCB8D8D4}" type="sibTrans" cxnId="{6A0EA73C-4B24-4D1D-8F69-845F45605909}">
      <dgm:prSet/>
      <dgm:spPr/>
      <dgm:t>
        <a:bodyPr/>
        <a:lstStyle/>
        <a:p>
          <a:endParaRPr lang="es-ES"/>
        </a:p>
      </dgm:t>
    </dgm:pt>
    <dgm:pt modelId="{90816759-7FF1-49D2-BAE6-2064BC02A82D}">
      <dgm:prSet/>
      <dgm:spPr/>
      <dgm:t>
        <a:bodyPr/>
        <a:lstStyle/>
        <a:p>
          <a:pPr rtl="0"/>
          <a:r>
            <a:rPr lang="es-ES" b="1" dirty="0" smtClean="0"/>
            <a:t>open</a:t>
          </a:r>
          <a:endParaRPr lang="es-ES" b="1" dirty="0"/>
        </a:p>
      </dgm:t>
    </dgm:pt>
    <dgm:pt modelId="{26F9432F-E4FD-4DD5-962F-C899A9A091A0}" type="parTrans" cxnId="{CC0B269B-949D-49FC-85A4-FD46D5CEEB62}">
      <dgm:prSet/>
      <dgm:spPr/>
      <dgm:t>
        <a:bodyPr/>
        <a:lstStyle/>
        <a:p>
          <a:endParaRPr lang="es-ES"/>
        </a:p>
      </dgm:t>
    </dgm:pt>
    <dgm:pt modelId="{4E7D6A1C-4F5E-41ED-8BD8-E55E74F83F66}" type="sibTrans" cxnId="{CC0B269B-949D-49FC-85A4-FD46D5CEEB62}">
      <dgm:prSet/>
      <dgm:spPr/>
      <dgm:t>
        <a:bodyPr/>
        <a:lstStyle/>
        <a:p>
          <a:endParaRPr lang="es-ES"/>
        </a:p>
      </dgm:t>
    </dgm:pt>
    <dgm:pt modelId="{D26FBB99-7947-4905-8DEE-EDB87A0740AC}">
      <dgm:prSet/>
      <dgm:spPr/>
      <dgm:t>
        <a:bodyPr/>
        <a:lstStyle/>
        <a:p>
          <a:pPr rtl="0"/>
          <a:r>
            <a:rPr lang="es-ES" b="1" dirty="0" err="1" smtClean="0"/>
            <a:t>eof</a:t>
          </a:r>
          <a:endParaRPr lang="es-ES" b="1" dirty="0"/>
        </a:p>
      </dgm:t>
    </dgm:pt>
    <dgm:pt modelId="{BFB4CA8A-5AB4-4559-A22B-FD3C07652EDA}" type="parTrans" cxnId="{0F4AEA05-E6DC-4EE4-A9B3-624F6E88CEE7}">
      <dgm:prSet/>
      <dgm:spPr/>
      <dgm:t>
        <a:bodyPr/>
        <a:lstStyle/>
        <a:p>
          <a:endParaRPr lang="es-ES"/>
        </a:p>
      </dgm:t>
    </dgm:pt>
    <dgm:pt modelId="{85840589-5833-4683-A078-9F4C80469D6E}" type="sibTrans" cxnId="{0F4AEA05-E6DC-4EE4-A9B3-624F6E88CEE7}">
      <dgm:prSet/>
      <dgm:spPr/>
      <dgm:t>
        <a:bodyPr/>
        <a:lstStyle/>
        <a:p>
          <a:endParaRPr lang="es-ES"/>
        </a:p>
      </dgm:t>
    </dgm:pt>
    <dgm:pt modelId="{F7B59608-3A97-49BB-8B12-A36D42EFADE1}" type="pres">
      <dgm:prSet presAssocID="{0DA4D9E6-2355-4C38-8894-A3A9F8DAF92E}" presName="linear" presStyleCnt="0">
        <dgm:presLayoutVars>
          <dgm:animLvl val="lvl"/>
          <dgm:resizeHandles val="exact"/>
        </dgm:presLayoutVars>
      </dgm:prSet>
      <dgm:spPr/>
      <dgm:t>
        <a:bodyPr/>
        <a:lstStyle/>
        <a:p>
          <a:endParaRPr lang="es-ES"/>
        </a:p>
      </dgm:t>
    </dgm:pt>
    <dgm:pt modelId="{126D6374-B7A3-4CE1-9ABA-1D23C4746846}" type="pres">
      <dgm:prSet presAssocID="{2A026E0B-A638-4529-AF44-0A99532D382D}" presName="parentText" presStyleLbl="node1" presStyleIdx="0" presStyleCnt="1">
        <dgm:presLayoutVars>
          <dgm:chMax val="0"/>
          <dgm:bulletEnabled val="1"/>
        </dgm:presLayoutVars>
      </dgm:prSet>
      <dgm:spPr/>
      <dgm:t>
        <a:bodyPr/>
        <a:lstStyle/>
        <a:p>
          <a:endParaRPr lang="es-ES"/>
        </a:p>
      </dgm:t>
    </dgm:pt>
    <dgm:pt modelId="{CA4B6F97-9259-463B-8747-23B59AB84FC5}" type="pres">
      <dgm:prSet presAssocID="{2A026E0B-A638-4529-AF44-0A99532D382D}" presName="childText" presStyleLbl="revTx" presStyleIdx="0" presStyleCnt="1">
        <dgm:presLayoutVars>
          <dgm:bulletEnabled val="1"/>
        </dgm:presLayoutVars>
      </dgm:prSet>
      <dgm:spPr/>
      <dgm:t>
        <a:bodyPr/>
        <a:lstStyle/>
        <a:p>
          <a:endParaRPr lang="es-ES"/>
        </a:p>
      </dgm:t>
    </dgm:pt>
  </dgm:ptLst>
  <dgm:cxnLst>
    <dgm:cxn modelId="{D3E0B894-C6FF-430B-BC87-12347B3650F6}" srcId="{2A026E0B-A638-4529-AF44-0A99532D382D}" destId="{0D34AF8C-F5C6-4916-BF49-A806B14C6E4F}" srcOrd="0" destOrd="0" parTransId="{DFAFE0BE-AE1E-42BE-B26E-AE8A0494F66D}" sibTransId="{3092515B-AA2A-41A3-86CF-E1313289B67D}"/>
    <dgm:cxn modelId="{A88CAA71-5F23-4E71-A5D9-CB4030EF2F97}" type="presOf" srcId="{D26FBB99-7947-4905-8DEE-EDB87A0740AC}" destId="{CA4B6F97-9259-463B-8747-23B59AB84FC5}" srcOrd="0" destOrd="4" presId="urn:microsoft.com/office/officeart/2005/8/layout/vList2"/>
    <dgm:cxn modelId="{022F14C6-259F-4E92-8D29-05E7EB65F94B}" srcId="{0DA4D9E6-2355-4C38-8894-A3A9F8DAF92E}" destId="{2A026E0B-A638-4529-AF44-0A99532D382D}" srcOrd="0" destOrd="0" parTransId="{20AB2A56-1DA5-4EF7-B273-13AFC3D6B556}" sibTransId="{DAFACA50-2C4E-4068-AB2E-E1BFAAFCB483}"/>
    <dgm:cxn modelId="{5EBCB6C8-F108-488D-9D5A-39B0EE290C00}" type="presOf" srcId="{2A026E0B-A638-4529-AF44-0A99532D382D}" destId="{126D6374-B7A3-4CE1-9ABA-1D23C4746846}" srcOrd="0" destOrd="0" presId="urn:microsoft.com/office/officeart/2005/8/layout/vList2"/>
    <dgm:cxn modelId="{6A0EA73C-4B24-4D1D-8F69-845F45605909}" srcId="{2A026E0B-A638-4529-AF44-0A99532D382D}" destId="{E1D51150-3EFC-4CB8-A016-DBDFE2AAE192}" srcOrd="2" destOrd="0" parTransId="{E9698DF9-ED96-424A-A2ED-AAB7068074AF}" sibTransId="{2668E2C7-F701-4413-A2C5-D8E6FCB8D8D4}"/>
    <dgm:cxn modelId="{3F5BB63B-CEA6-4CE5-9E52-BABE31E87CA5}" type="presOf" srcId="{943138DC-B34B-4346-8537-152769ADB156}" destId="{CA4B6F97-9259-463B-8747-23B59AB84FC5}" srcOrd="0" destOrd="1" presId="urn:microsoft.com/office/officeart/2005/8/layout/vList2"/>
    <dgm:cxn modelId="{BA0223A3-419A-49E0-B2B7-7523964EC372}" srcId="{2A026E0B-A638-4529-AF44-0A99532D382D}" destId="{943138DC-B34B-4346-8537-152769ADB156}" srcOrd="1" destOrd="0" parTransId="{E940C83B-0F98-4986-AF49-5DA8063C8862}" sibTransId="{7C9F49EB-4709-4E45-A6E3-C826A40EF880}"/>
    <dgm:cxn modelId="{E63FDDA9-2F5F-4E4A-9C43-4D130831BB74}" type="presOf" srcId="{E1D51150-3EFC-4CB8-A016-DBDFE2AAE192}" destId="{CA4B6F97-9259-463B-8747-23B59AB84FC5}" srcOrd="0" destOrd="2" presId="urn:microsoft.com/office/officeart/2005/8/layout/vList2"/>
    <dgm:cxn modelId="{47ACC52A-9E1E-40A5-9DB8-B31697C9D00A}" type="presOf" srcId="{0D34AF8C-F5C6-4916-BF49-A806B14C6E4F}" destId="{CA4B6F97-9259-463B-8747-23B59AB84FC5}" srcOrd="0" destOrd="0" presId="urn:microsoft.com/office/officeart/2005/8/layout/vList2"/>
    <dgm:cxn modelId="{CDC64CC6-3EF6-4183-A126-7EED383E349B}" type="presOf" srcId="{90816759-7FF1-49D2-BAE6-2064BC02A82D}" destId="{CA4B6F97-9259-463B-8747-23B59AB84FC5}" srcOrd="0" destOrd="3" presId="urn:microsoft.com/office/officeart/2005/8/layout/vList2"/>
    <dgm:cxn modelId="{03F01549-DB8B-4A28-B572-E155069EC02C}" type="presOf" srcId="{0DA4D9E6-2355-4C38-8894-A3A9F8DAF92E}" destId="{F7B59608-3A97-49BB-8B12-A36D42EFADE1}" srcOrd="0" destOrd="0" presId="urn:microsoft.com/office/officeart/2005/8/layout/vList2"/>
    <dgm:cxn modelId="{CC0B269B-949D-49FC-85A4-FD46D5CEEB62}" srcId="{2A026E0B-A638-4529-AF44-0A99532D382D}" destId="{90816759-7FF1-49D2-BAE6-2064BC02A82D}" srcOrd="3" destOrd="0" parTransId="{26F9432F-E4FD-4DD5-962F-C899A9A091A0}" sibTransId="{4E7D6A1C-4F5E-41ED-8BD8-E55E74F83F66}"/>
    <dgm:cxn modelId="{0F4AEA05-E6DC-4EE4-A9B3-624F6E88CEE7}" srcId="{2A026E0B-A638-4529-AF44-0A99532D382D}" destId="{D26FBB99-7947-4905-8DEE-EDB87A0740AC}" srcOrd="4" destOrd="0" parTransId="{BFB4CA8A-5AB4-4559-A22B-FD3C07652EDA}" sibTransId="{85840589-5833-4683-A078-9F4C80469D6E}"/>
    <dgm:cxn modelId="{627CCF97-2E49-484E-AB85-821E42610AE3}" type="presParOf" srcId="{F7B59608-3A97-49BB-8B12-A36D42EFADE1}" destId="{126D6374-B7A3-4CE1-9ABA-1D23C4746846}" srcOrd="0" destOrd="0" presId="urn:microsoft.com/office/officeart/2005/8/layout/vList2"/>
    <dgm:cxn modelId="{8C57C187-1CF3-4BED-A851-72AE386F94E3}" type="presParOf" srcId="{F7B59608-3A97-49BB-8B12-A36D42EFADE1}" destId="{CA4B6F97-9259-463B-8747-23B59AB84FC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BFC7106-76C8-4345-96DA-3E9E230FCD4E}"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s-ES"/>
        </a:p>
      </dgm:t>
    </dgm:pt>
    <dgm:pt modelId="{71E897E8-F6B5-4DBD-8437-F54D25379F38}">
      <dgm:prSet/>
      <dgm:spPr/>
      <dgm:t>
        <a:bodyPr/>
        <a:lstStyle/>
        <a:p>
          <a:pPr rtl="0"/>
          <a:r>
            <a:rPr lang="es-ES" smtClean="0"/>
            <a:t>Aplicación de audio:</a:t>
          </a:r>
          <a:endParaRPr lang="es-ES"/>
        </a:p>
      </dgm:t>
    </dgm:pt>
    <dgm:pt modelId="{3D9D7DE2-FEBD-45CF-B5DF-C520093226D0}" type="parTrans" cxnId="{4D9F7A59-9941-4642-B678-9E32BC693530}">
      <dgm:prSet/>
      <dgm:spPr/>
      <dgm:t>
        <a:bodyPr/>
        <a:lstStyle/>
        <a:p>
          <a:endParaRPr lang="es-ES"/>
        </a:p>
      </dgm:t>
    </dgm:pt>
    <dgm:pt modelId="{FE663C1F-BCBF-480A-A64B-FBF244A1ED12}" type="sibTrans" cxnId="{4D9F7A59-9941-4642-B678-9E32BC693530}">
      <dgm:prSet/>
      <dgm:spPr/>
      <dgm:t>
        <a:bodyPr/>
        <a:lstStyle/>
        <a:p>
          <a:endParaRPr lang="es-ES"/>
        </a:p>
      </dgm:t>
    </dgm:pt>
    <dgm:pt modelId="{D85CCCE2-79D9-4ED6-AC3D-F4942047D749}">
      <dgm:prSet/>
      <dgm:spPr/>
      <dgm:t>
        <a:bodyPr/>
        <a:lstStyle/>
        <a:p>
          <a:pPr rtl="0"/>
          <a:r>
            <a:rPr lang="es-ES" smtClean="0"/>
            <a:t>Representación del espectrograma</a:t>
          </a:r>
          <a:endParaRPr lang="es-ES"/>
        </a:p>
      </dgm:t>
    </dgm:pt>
    <dgm:pt modelId="{9D602054-CDB1-4E22-8B8B-2A1854F0725B}" type="parTrans" cxnId="{5E082FE5-4304-4B67-BB8E-66EE191272C2}">
      <dgm:prSet/>
      <dgm:spPr/>
      <dgm:t>
        <a:bodyPr/>
        <a:lstStyle/>
        <a:p>
          <a:endParaRPr lang="es-ES"/>
        </a:p>
      </dgm:t>
    </dgm:pt>
    <dgm:pt modelId="{D67E0994-8946-48E8-8F28-54B2FE66CE89}" type="sibTrans" cxnId="{5E082FE5-4304-4B67-BB8E-66EE191272C2}">
      <dgm:prSet/>
      <dgm:spPr/>
      <dgm:t>
        <a:bodyPr/>
        <a:lstStyle/>
        <a:p>
          <a:endParaRPr lang="es-ES"/>
        </a:p>
      </dgm:t>
    </dgm:pt>
    <dgm:pt modelId="{81824489-FC8C-4186-8219-5E1E0DDC93FB}">
      <dgm:prSet/>
      <dgm:spPr/>
      <dgm:t>
        <a:bodyPr/>
        <a:lstStyle/>
        <a:p>
          <a:pPr rtl="0"/>
          <a:r>
            <a:rPr lang="es-ES" smtClean="0"/>
            <a:t>Implementación de filtros en la FPGA, controlado desde Linux</a:t>
          </a:r>
          <a:endParaRPr lang="es-ES"/>
        </a:p>
      </dgm:t>
    </dgm:pt>
    <dgm:pt modelId="{2BD8F476-58AD-47B7-8448-401966089870}" type="parTrans" cxnId="{915F15B7-714A-48FD-A416-E694B8D87C2C}">
      <dgm:prSet/>
      <dgm:spPr/>
      <dgm:t>
        <a:bodyPr/>
        <a:lstStyle/>
        <a:p>
          <a:endParaRPr lang="es-ES"/>
        </a:p>
      </dgm:t>
    </dgm:pt>
    <dgm:pt modelId="{41994032-EBDF-4395-8469-29A053D843B8}" type="sibTrans" cxnId="{915F15B7-714A-48FD-A416-E694B8D87C2C}">
      <dgm:prSet/>
      <dgm:spPr/>
      <dgm:t>
        <a:bodyPr/>
        <a:lstStyle/>
        <a:p>
          <a:endParaRPr lang="es-ES"/>
        </a:p>
      </dgm:t>
    </dgm:pt>
    <dgm:pt modelId="{81884A29-44B2-4377-AB00-B0518DFB9526}">
      <dgm:prSet/>
      <dgm:spPr/>
      <dgm:t>
        <a:bodyPr/>
        <a:lstStyle/>
        <a:p>
          <a:pPr rtl="0"/>
          <a:r>
            <a:rPr lang="es-ES" smtClean="0"/>
            <a:t>Control y monitorización de GPIOs</a:t>
          </a:r>
          <a:endParaRPr lang="es-ES"/>
        </a:p>
      </dgm:t>
    </dgm:pt>
    <dgm:pt modelId="{7182D15C-9033-441D-BCDE-9D93EF5EC48B}" type="parTrans" cxnId="{14AC8C26-20E4-4F8F-9860-B6BA2A8D8866}">
      <dgm:prSet/>
      <dgm:spPr/>
      <dgm:t>
        <a:bodyPr/>
        <a:lstStyle/>
        <a:p>
          <a:endParaRPr lang="es-ES"/>
        </a:p>
      </dgm:t>
    </dgm:pt>
    <dgm:pt modelId="{FB674972-C63D-4328-AFE5-D8B720E6AD07}" type="sibTrans" cxnId="{14AC8C26-20E4-4F8F-9860-B6BA2A8D8866}">
      <dgm:prSet/>
      <dgm:spPr/>
      <dgm:t>
        <a:bodyPr/>
        <a:lstStyle/>
        <a:p>
          <a:endParaRPr lang="es-ES"/>
        </a:p>
      </dgm:t>
    </dgm:pt>
    <dgm:pt modelId="{8ACCB6CF-641C-4FDF-955C-DC918BE6B14A}" type="pres">
      <dgm:prSet presAssocID="{5BFC7106-76C8-4345-96DA-3E9E230FCD4E}" presName="linear" presStyleCnt="0">
        <dgm:presLayoutVars>
          <dgm:animLvl val="lvl"/>
          <dgm:resizeHandles val="exact"/>
        </dgm:presLayoutVars>
      </dgm:prSet>
      <dgm:spPr/>
      <dgm:t>
        <a:bodyPr/>
        <a:lstStyle/>
        <a:p>
          <a:endParaRPr lang="es-ES"/>
        </a:p>
      </dgm:t>
    </dgm:pt>
    <dgm:pt modelId="{3D74FF04-0C94-4E1D-935F-3287BF428221}" type="pres">
      <dgm:prSet presAssocID="{71E897E8-F6B5-4DBD-8437-F54D25379F38}" presName="parentText" presStyleLbl="node1" presStyleIdx="0" presStyleCnt="2">
        <dgm:presLayoutVars>
          <dgm:chMax val="0"/>
          <dgm:bulletEnabled val="1"/>
        </dgm:presLayoutVars>
      </dgm:prSet>
      <dgm:spPr/>
      <dgm:t>
        <a:bodyPr/>
        <a:lstStyle/>
        <a:p>
          <a:endParaRPr lang="es-ES"/>
        </a:p>
      </dgm:t>
    </dgm:pt>
    <dgm:pt modelId="{11E0DD10-49A1-4025-8B4A-7842898698B8}" type="pres">
      <dgm:prSet presAssocID="{71E897E8-F6B5-4DBD-8437-F54D25379F38}" presName="childText" presStyleLbl="revTx" presStyleIdx="0" presStyleCnt="1">
        <dgm:presLayoutVars>
          <dgm:bulletEnabled val="1"/>
        </dgm:presLayoutVars>
      </dgm:prSet>
      <dgm:spPr/>
      <dgm:t>
        <a:bodyPr/>
        <a:lstStyle/>
        <a:p>
          <a:endParaRPr lang="es-ES"/>
        </a:p>
      </dgm:t>
    </dgm:pt>
    <dgm:pt modelId="{F4D6C1C4-8B8B-40D0-A515-75D17093C3A5}" type="pres">
      <dgm:prSet presAssocID="{81884A29-44B2-4377-AB00-B0518DFB9526}" presName="parentText" presStyleLbl="node1" presStyleIdx="1" presStyleCnt="2">
        <dgm:presLayoutVars>
          <dgm:chMax val="0"/>
          <dgm:bulletEnabled val="1"/>
        </dgm:presLayoutVars>
      </dgm:prSet>
      <dgm:spPr/>
      <dgm:t>
        <a:bodyPr/>
        <a:lstStyle/>
        <a:p>
          <a:endParaRPr lang="es-ES"/>
        </a:p>
      </dgm:t>
    </dgm:pt>
  </dgm:ptLst>
  <dgm:cxnLst>
    <dgm:cxn modelId="{915F15B7-714A-48FD-A416-E694B8D87C2C}" srcId="{71E897E8-F6B5-4DBD-8437-F54D25379F38}" destId="{81824489-FC8C-4186-8219-5E1E0DDC93FB}" srcOrd="1" destOrd="0" parTransId="{2BD8F476-58AD-47B7-8448-401966089870}" sibTransId="{41994032-EBDF-4395-8469-29A053D843B8}"/>
    <dgm:cxn modelId="{9F4DD09D-2544-47C1-BE4C-B731EA8AC0C3}" type="presOf" srcId="{81884A29-44B2-4377-AB00-B0518DFB9526}" destId="{F4D6C1C4-8B8B-40D0-A515-75D17093C3A5}" srcOrd="0" destOrd="0" presId="urn:microsoft.com/office/officeart/2005/8/layout/vList2"/>
    <dgm:cxn modelId="{AFD0D848-951F-4DDC-9BC1-85B547A35FED}" type="presOf" srcId="{D85CCCE2-79D9-4ED6-AC3D-F4942047D749}" destId="{11E0DD10-49A1-4025-8B4A-7842898698B8}" srcOrd="0" destOrd="0" presId="urn:microsoft.com/office/officeart/2005/8/layout/vList2"/>
    <dgm:cxn modelId="{5E082FE5-4304-4B67-BB8E-66EE191272C2}" srcId="{71E897E8-F6B5-4DBD-8437-F54D25379F38}" destId="{D85CCCE2-79D9-4ED6-AC3D-F4942047D749}" srcOrd="0" destOrd="0" parTransId="{9D602054-CDB1-4E22-8B8B-2A1854F0725B}" sibTransId="{D67E0994-8946-48E8-8F28-54B2FE66CE89}"/>
    <dgm:cxn modelId="{B490D7A5-CC2C-4FA4-A3BD-EE13638714F1}" type="presOf" srcId="{5BFC7106-76C8-4345-96DA-3E9E230FCD4E}" destId="{8ACCB6CF-641C-4FDF-955C-DC918BE6B14A}" srcOrd="0" destOrd="0" presId="urn:microsoft.com/office/officeart/2005/8/layout/vList2"/>
    <dgm:cxn modelId="{14AC8C26-20E4-4F8F-9860-B6BA2A8D8866}" srcId="{5BFC7106-76C8-4345-96DA-3E9E230FCD4E}" destId="{81884A29-44B2-4377-AB00-B0518DFB9526}" srcOrd="1" destOrd="0" parTransId="{7182D15C-9033-441D-BCDE-9D93EF5EC48B}" sibTransId="{FB674972-C63D-4328-AFE5-D8B720E6AD07}"/>
    <dgm:cxn modelId="{1CF47243-3697-45EA-837F-7311B62F6E06}" type="presOf" srcId="{71E897E8-F6B5-4DBD-8437-F54D25379F38}" destId="{3D74FF04-0C94-4E1D-935F-3287BF428221}" srcOrd="0" destOrd="0" presId="urn:microsoft.com/office/officeart/2005/8/layout/vList2"/>
    <dgm:cxn modelId="{4D9F7A59-9941-4642-B678-9E32BC693530}" srcId="{5BFC7106-76C8-4345-96DA-3E9E230FCD4E}" destId="{71E897E8-F6B5-4DBD-8437-F54D25379F38}" srcOrd="0" destOrd="0" parTransId="{3D9D7DE2-FEBD-45CF-B5DF-C520093226D0}" sibTransId="{FE663C1F-BCBF-480A-A64B-FBF244A1ED12}"/>
    <dgm:cxn modelId="{05526371-2CB7-4113-B8FA-52781A12025F}" type="presOf" srcId="{81824489-FC8C-4186-8219-5E1E0DDC93FB}" destId="{11E0DD10-49A1-4025-8B4A-7842898698B8}" srcOrd="0" destOrd="1" presId="urn:microsoft.com/office/officeart/2005/8/layout/vList2"/>
    <dgm:cxn modelId="{A6126110-5FEB-43D8-8F0C-F8BCD32DE934}" type="presParOf" srcId="{8ACCB6CF-641C-4FDF-955C-DC918BE6B14A}" destId="{3D74FF04-0C94-4E1D-935F-3287BF428221}" srcOrd="0" destOrd="0" presId="urn:microsoft.com/office/officeart/2005/8/layout/vList2"/>
    <dgm:cxn modelId="{BE6D7CDD-3C8F-48B1-8AFC-4ED0ADAB4C35}" type="presParOf" srcId="{8ACCB6CF-641C-4FDF-955C-DC918BE6B14A}" destId="{11E0DD10-49A1-4025-8B4A-7842898698B8}" srcOrd="1" destOrd="0" presId="urn:microsoft.com/office/officeart/2005/8/layout/vList2"/>
    <dgm:cxn modelId="{76D7863A-FD12-4773-A21E-97BD13C7EBE3}" type="presParOf" srcId="{8ACCB6CF-641C-4FDF-955C-DC918BE6B14A}" destId="{F4D6C1C4-8B8B-40D0-A515-75D17093C3A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7F93D99-3AA4-483D-9372-42999595ADA4}" type="doc">
      <dgm:prSet loTypeId="urn:microsoft.com/office/officeart/2005/8/layout/hList1" loCatId="list" qsTypeId="urn:microsoft.com/office/officeart/2005/8/quickstyle/simple4" qsCatId="simple" csTypeId="urn:microsoft.com/office/officeart/2005/8/colors/accent1_2" csCatId="accent1"/>
      <dgm:spPr/>
      <dgm:t>
        <a:bodyPr/>
        <a:lstStyle/>
        <a:p>
          <a:endParaRPr lang="es-ES"/>
        </a:p>
      </dgm:t>
    </dgm:pt>
    <dgm:pt modelId="{6C949F51-6307-46C3-A861-3800E63C0C41}">
      <dgm:prSet/>
      <dgm:spPr/>
      <dgm:t>
        <a:bodyPr/>
        <a:lstStyle/>
        <a:p>
          <a:pPr rtl="0"/>
          <a:r>
            <a:rPr lang="es-ES_tradnl" smtClean="0"/>
            <a:t>Un espectrograma es la representación del espectro de frecuencias de una señal respecto al tiempo.</a:t>
          </a:r>
          <a:endParaRPr lang="es-ES"/>
        </a:p>
      </dgm:t>
    </dgm:pt>
    <dgm:pt modelId="{732B0C23-AC20-484E-A1AE-4F23A9004F8A}" type="parTrans" cxnId="{D2735551-2FFC-4194-80A1-C9B0390A07B2}">
      <dgm:prSet/>
      <dgm:spPr/>
      <dgm:t>
        <a:bodyPr/>
        <a:lstStyle/>
        <a:p>
          <a:endParaRPr lang="es-ES"/>
        </a:p>
      </dgm:t>
    </dgm:pt>
    <dgm:pt modelId="{73FA5EE2-156A-47FC-94A9-F3D1AB29209A}" type="sibTrans" cxnId="{D2735551-2FFC-4194-80A1-C9B0390A07B2}">
      <dgm:prSet/>
      <dgm:spPr/>
      <dgm:t>
        <a:bodyPr/>
        <a:lstStyle/>
        <a:p>
          <a:endParaRPr lang="es-ES"/>
        </a:p>
      </dgm:t>
    </dgm:pt>
    <dgm:pt modelId="{45C2424B-1C93-4866-AD0E-C84B57016EAA}">
      <dgm:prSet/>
      <dgm:spPr/>
      <dgm:t>
        <a:bodyPr/>
        <a:lstStyle/>
        <a:p>
          <a:pPr rtl="0"/>
          <a:r>
            <a:rPr lang="es-ES_tradnl" smtClean="0"/>
            <a:t>Eje vertical: frecuencia</a:t>
          </a:r>
          <a:endParaRPr lang="es-ES"/>
        </a:p>
      </dgm:t>
    </dgm:pt>
    <dgm:pt modelId="{ED045CCA-5F80-455B-8099-905A2009A894}" type="parTrans" cxnId="{7B38EBFE-487E-4DE7-805B-A7B3B8B42AE6}">
      <dgm:prSet/>
      <dgm:spPr/>
      <dgm:t>
        <a:bodyPr/>
        <a:lstStyle/>
        <a:p>
          <a:endParaRPr lang="es-ES"/>
        </a:p>
      </dgm:t>
    </dgm:pt>
    <dgm:pt modelId="{669731ED-1877-43B7-B3C9-A60495B48E89}" type="sibTrans" cxnId="{7B38EBFE-487E-4DE7-805B-A7B3B8B42AE6}">
      <dgm:prSet/>
      <dgm:spPr/>
      <dgm:t>
        <a:bodyPr/>
        <a:lstStyle/>
        <a:p>
          <a:endParaRPr lang="es-ES"/>
        </a:p>
      </dgm:t>
    </dgm:pt>
    <dgm:pt modelId="{80BE76E0-8F6F-439F-9D17-AEC4295D5A28}">
      <dgm:prSet/>
      <dgm:spPr/>
      <dgm:t>
        <a:bodyPr/>
        <a:lstStyle/>
        <a:p>
          <a:pPr rtl="0"/>
          <a:r>
            <a:rPr lang="es-ES_tradnl" smtClean="0"/>
            <a:t>Eje horizontal: tiempo</a:t>
          </a:r>
          <a:endParaRPr lang="es-ES"/>
        </a:p>
      </dgm:t>
    </dgm:pt>
    <dgm:pt modelId="{F84F23F0-8F7E-409B-8244-7C98CCE72E64}" type="parTrans" cxnId="{A8B9981F-52A6-4E9D-9F45-6823DC6C2A3A}">
      <dgm:prSet/>
      <dgm:spPr/>
      <dgm:t>
        <a:bodyPr/>
        <a:lstStyle/>
        <a:p>
          <a:endParaRPr lang="es-ES"/>
        </a:p>
      </dgm:t>
    </dgm:pt>
    <dgm:pt modelId="{091E221D-1667-4B53-AC71-633CF91AF580}" type="sibTrans" cxnId="{A8B9981F-52A6-4E9D-9F45-6823DC6C2A3A}">
      <dgm:prSet/>
      <dgm:spPr/>
      <dgm:t>
        <a:bodyPr/>
        <a:lstStyle/>
        <a:p>
          <a:endParaRPr lang="es-ES"/>
        </a:p>
      </dgm:t>
    </dgm:pt>
    <dgm:pt modelId="{0F5F9CD1-6261-4B39-A773-AC173EE10F76}">
      <dgm:prSet/>
      <dgm:spPr/>
      <dgm:t>
        <a:bodyPr/>
        <a:lstStyle/>
        <a:p>
          <a:pPr rtl="0"/>
          <a:r>
            <a:rPr lang="es-ES_tradnl" smtClean="0"/>
            <a:t>Color: amplitud</a:t>
          </a:r>
          <a:endParaRPr lang="es-ES"/>
        </a:p>
      </dgm:t>
    </dgm:pt>
    <dgm:pt modelId="{8EECAB45-0721-43B8-94A7-F39766D492D5}" type="parTrans" cxnId="{84FDFE85-65F4-409F-B18A-1910C4A5A8A7}">
      <dgm:prSet/>
      <dgm:spPr/>
      <dgm:t>
        <a:bodyPr/>
        <a:lstStyle/>
        <a:p>
          <a:endParaRPr lang="es-ES"/>
        </a:p>
      </dgm:t>
    </dgm:pt>
    <dgm:pt modelId="{2FE838FF-8971-42E4-9789-6ECDE1E4C36C}" type="sibTrans" cxnId="{84FDFE85-65F4-409F-B18A-1910C4A5A8A7}">
      <dgm:prSet/>
      <dgm:spPr/>
      <dgm:t>
        <a:bodyPr/>
        <a:lstStyle/>
        <a:p>
          <a:endParaRPr lang="es-ES"/>
        </a:p>
      </dgm:t>
    </dgm:pt>
    <dgm:pt modelId="{E90F13D3-B72F-4BAD-94AC-B234FABBB20E}" type="pres">
      <dgm:prSet presAssocID="{97F93D99-3AA4-483D-9372-42999595ADA4}" presName="Name0" presStyleCnt="0">
        <dgm:presLayoutVars>
          <dgm:dir/>
          <dgm:animLvl val="lvl"/>
          <dgm:resizeHandles val="exact"/>
        </dgm:presLayoutVars>
      </dgm:prSet>
      <dgm:spPr/>
      <dgm:t>
        <a:bodyPr/>
        <a:lstStyle/>
        <a:p>
          <a:endParaRPr lang="es-ES"/>
        </a:p>
      </dgm:t>
    </dgm:pt>
    <dgm:pt modelId="{3FB991BD-097F-433E-8546-DAF5A7C9F785}" type="pres">
      <dgm:prSet presAssocID="{6C949F51-6307-46C3-A861-3800E63C0C41}" presName="composite" presStyleCnt="0"/>
      <dgm:spPr/>
    </dgm:pt>
    <dgm:pt modelId="{CB26AE25-C597-4A3F-91FE-7F5E01D1BAF8}" type="pres">
      <dgm:prSet presAssocID="{6C949F51-6307-46C3-A861-3800E63C0C41}" presName="parTx" presStyleLbl="alignNode1" presStyleIdx="0" presStyleCnt="1">
        <dgm:presLayoutVars>
          <dgm:chMax val="0"/>
          <dgm:chPref val="0"/>
          <dgm:bulletEnabled val="1"/>
        </dgm:presLayoutVars>
      </dgm:prSet>
      <dgm:spPr/>
      <dgm:t>
        <a:bodyPr/>
        <a:lstStyle/>
        <a:p>
          <a:endParaRPr lang="es-ES"/>
        </a:p>
      </dgm:t>
    </dgm:pt>
    <dgm:pt modelId="{02488BB5-CA85-400D-8224-4E46D031F10B}" type="pres">
      <dgm:prSet presAssocID="{6C949F51-6307-46C3-A861-3800E63C0C41}" presName="desTx" presStyleLbl="alignAccFollowNode1" presStyleIdx="0" presStyleCnt="1">
        <dgm:presLayoutVars>
          <dgm:bulletEnabled val="1"/>
        </dgm:presLayoutVars>
      </dgm:prSet>
      <dgm:spPr/>
      <dgm:t>
        <a:bodyPr/>
        <a:lstStyle/>
        <a:p>
          <a:endParaRPr lang="es-ES"/>
        </a:p>
      </dgm:t>
    </dgm:pt>
  </dgm:ptLst>
  <dgm:cxnLst>
    <dgm:cxn modelId="{53D903D3-DDDD-473F-92B6-60274178F3AF}" type="presOf" srcId="{45C2424B-1C93-4866-AD0E-C84B57016EAA}" destId="{02488BB5-CA85-400D-8224-4E46D031F10B}" srcOrd="0" destOrd="0" presId="urn:microsoft.com/office/officeart/2005/8/layout/hList1"/>
    <dgm:cxn modelId="{D2735551-2FFC-4194-80A1-C9B0390A07B2}" srcId="{97F93D99-3AA4-483D-9372-42999595ADA4}" destId="{6C949F51-6307-46C3-A861-3800E63C0C41}" srcOrd="0" destOrd="0" parTransId="{732B0C23-AC20-484E-A1AE-4F23A9004F8A}" sibTransId="{73FA5EE2-156A-47FC-94A9-F3D1AB29209A}"/>
    <dgm:cxn modelId="{A8B9981F-52A6-4E9D-9F45-6823DC6C2A3A}" srcId="{6C949F51-6307-46C3-A861-3800E63C0C41}" destId="{80BE76E0-8F6F-439F-9D17-AEC4295D5A28}" srcOrd="1" destOrd="0" parTransId="{F84F23F0-8F7E-409B-8244-7C98CCE72E64}" sibTransId="{091E221D-1667-4B53-AC71-633CF91AF580}"/>
    <dgm:cxn modelId="{7B38EBFE-487E-4DE7-805B-A7B3B8B42AE6}" srcId="{6C949F51-6307-46C3-A861-3800E63C0C41}" destId="{45C2424B-1C93-4866-AD0E-C84B57016EAA}" srcOrd="0" destOrd="0" parTransId="{ED045CCA-5F80-455B-8099-905A2009A894}" sibTransId="{669731ED-1877-43B7-B3C9-A60495B48E89}"/>
    <dgm:cxn modelId="{050941F9-8590-4B01-93C1-8BFB7E8065B0}" type="presOf" srcId="{6C949F51-6307-46C3-A861-3800E63C0C41}" destId="{CB26AE25-C597-4A3F-91FE-7F5E01D1BAF8}" srcOrd="0" destOrd="0" presId="urn:microsoft.com/office/officeart/2005/8/layout/hList1"/>
    <dgm:cxn modelId="{38D9F6D8-9E2A-43A2-953B-D2011146A1E4}" type="presOf" srcId="{80BE76E0-8F6F-439F-9D17-AEC4295D5A28}" destId="{02488BB5-CA85-400D-8224-4E46D031F10B}" srcOrd="0" destOrd="1" presId="urn:microsoft.com/office/officeart/2005/8/layout/hList1"/>
    <dgm:cxn modelId="{2382F2EF-0B3E-4B8E-9002-4492ACA33B04}" type="presOf" srcId="{0F5F9CD1-6261-4B39-A773-AC173EE10F76}" destId="{02488BB5-CA85-400D-8224-4E46D031F10B}" srcOrd="0" destOrd="2" presId="urn:microsoft.com/office/officeart/2005/8/layout/hList1"/>
    <dgm:cxn modelId="{71EBDB76-4F97-4C0E-85E2-63DC39F6D986}" type="presOf" srcId="{97F93D99-3AA4-483D-9372-42999595ADA4}" destId="{E90F13D3-B72F-4BAD-94AC-B234FABBB20E}" srcOrd="0" destOrd="0" presId="urn:microsoft.com/office/officeart/2005/8/layout/hList1"/>
    <dgm:cxn modelId="{84FDFE85-65F4-409F-B18A-1910C4A5A8A7}" srcId="{6C949F51-6307-46C3-A861-3800E63C0C41}" destId="{0F5F9CD1-6261-4B39-A773-AC173EE10F76}" srcOrd="2" destOrd="0" parTransId="{8EECAB45-0721-43B8-94A7-F39766D492D5}" sibTransId="{2FE838FF-8971-42E4-9789-6ECDE1E4C36C}"/>
    <dgm:cxn modelId="{C37C4E95-C867-4ED9-B013-F83908791D34}" type="presParOf" srcId="{E90F13D3-B72F-4BAD-94AC-B234FABBB20E}" destId="{3FB991BD-097F-433E-8546-DAF5A7C9F785}" srcOrd="0" destOrd="0" presId="urn:microsoft.com/office/officeart/2005/8/layout/hList1"/>
    <dgm:cxn modelId="{676A05D8-9F0E-4668-8EB0-7719B8F57554}" type="presParOf" srcId="{3FB991BD-097F-433E-8546-DAF5A7C9F785}" destId="{CB26AE25-C597-4A3F-91FE-7F5E01D1BAF8}" srcOrd="0" destOrd="0" presId="urn:microsoft.com/office/officeart/2005/8/layout/hList1"/>
    <dgm:cxn modelId="{E0B99D36-A9D4-459E-83B3-FC1C8B47FFE9}" type="presParOf" srcId="{3FB991BD-097F-433E-8546-DAF5A7C9F785}" destId="{02488BB5-CA85-400D-8224-4E46D031F10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9EDB94F-8402-4F95-9185-DAE172D274E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027B174E-261E-4830-9E52-94B6400284B8}">
      <dgm:prSet/>
      <dgm:spPr/>
      <dgm:t>
        <a:bodyPr/>
        <a:lstStyle/>
        <a:p>
          <a:pPr rtl="0"/>
          <a:r>
            <a:rPr lang="es-ES" b="1" dirty="0" smtClean="0"/>
            <a:t>Bit 0:</a:t>
          </a:r>
          <a:r>
            <a:rPr lang="es-ES" dirty="0" smtClean="0"/>
            <a:t> </a:t>
          </a:r>
          <a:r>
            <a:rPr lang="es-ES" dirty="0" err="1" smtClean="0"/>
            <a:t>Switch</a:t>
          </a:r>
          <a:r>
            <a:rPr lang="es-ES" dirty="0" smtClean="0"/>
            <a:t> audio</a:t>
          </a:r>
        </a:p>
      </dgm:t>
    </dgm:pt>
    <dgm:pt modelId="{1151E076-E929-43EE-A2E4-042F924B0EFE}" type="parTrans" cxnId="{DDD203E8-E4F8-4E92-9F5A-2C22C287D546}">
      <dgm:prSet/>
      <dgm:spPr/>
      <dgm:t>
        <a:bodyPr/>
        <a:lstStyle/>
        <a:p>
          <a:endParaRPr lang="es-ES"/>
        </a:p>
      </dgm:t>
    </dgm:pt>
    <dgm:pt modelId="{A09D3343-14E2-463D-8A65-E6574C5D22E8}" type="sibTrans" cxnId="{DDD203E8-E4F8-4E92-9F5A-2C22C287D546}">
      <dgm:prSet/>
      <dgm:spPr/>
      <dgm:t>
        <a:bodyPr/>
        <a:lstStyle/>
        <a:p>
          <a:endParaRPr lang="es-ES"/>
        </a:p>
      </dgm:t>
    </dgm:pt>
    <dgm:pt modelId="{884BDC88-2252-4351-9652-C6A93681D062}">
      <dgm:prSet/>
      <dgm:spPr/>
      <dgm:t>
        <a:bodyPr/>
        <a:lstStyle/>
        <a:p>
          <a:pPr rtl="0"/>
          <a:r>
            <a:rPr lang="es-ES" b="1" dirty="0" smtClean="0"/>
            <a:t>Bits [2:1]:</a:t>
          </a:r>
          <a:r>
            <a:rPr lang="es-ES" dirty="0" smtClean="0"/>
            <a:t> Tipo de filtro</a:t>
          </a:r>
          <a:endParaRPr lang="es-ES" dirty="0"/>
        </a:p>
      </dgm:t>
    </dgm:pt>
    <dgm:pt modelId="{30960CF9-66E0-4828-8B34-22792748C3FA}" type="parTrans" cxnId="{AA3AE18F-A465-4E73-B365-21F991C8BCDB}">
      <dgm:prSet/>
      <dgm:spPr/>
      <dgm:t>
        <a:bodyPr/>
        <a:lstStyle/>
        <a:p>
          <a:endParaRPr lang="es-ES"/>
        </a:p>
      </dgm:t>
    </dgm:pt>
    <dgm:pt modelId="{1570F9F8-84F0-48BE-83A3-3E188BDCCCAD}" type="sibTrans" cxnId="{AA3AE18F-A465-4E73-B365-21F991C8BCDB}">
      <dgm:prSet/>
      <dgm:spPr/>
      <dgm:t>
        <a:bodyPr/>
        <a:lstStyle/>
        <a:p>
          <a:endParaRPr lang="es-ES"/>
        </a:p>
      </dgm:t>
    </dgm:pt>
    <dgm:pt modelId="{42304D23-35BF-481E-B812-159334D7E4B7}">
      <dgm:prSet/>
      <dgm:spPr/>
      <dgm:t>
        <a:bodyPr/>
        <a:lstStyle/>
        <a:p>
          <a:pPr rtl="0"/>
          <a:r>
            <a:rPr lang="es-ES" b="1" smtClean="0"/>
            <a:t>00: </a:t>
          </a:r>
          <a:r>
            <a:rPr lang="es-ES" smtClean="0"/>
            <a:t>Audio sin filtrar.</a:t>
          </a:r>
          <a:endParaRPr lang="es-ES"/>
        </a:p>
      </dgm:t>
    </dgm:pt>
    <dgm:pt modelId="{22FBE16E-824D-4AE0-B7EE-00D0D72542F3}" type="parTrans" cxnId="{D5AF9CC5-A960-4CE4-9506-687B963DC0A2}">
      <dgm:prSet/>
      <dgm:spPr/>
      <dgm:t>
        <a:bodyPr/>
        <a:lstStyle/>
        <a:p>
          <a:endParaRPr lang="es-ES"/>
        </a:p>
      </dgm:t>
    </dgm:pt>
    <dgm:pt modelId="{3FBDF428-2A56-4C9E-8A2E-1CB78D6C9136}" type="sibTrans" cxnId="{D5AF9CC5-A960-4CE4-9506-687B963DC0A2}">
      <dgm:prSet/>
      <dgm:spPr/>
      <dgm:t>
        <a:bodyPr/>
        <a:lstStyle/>
        <a:p>
          <a:endParaRPr lang="es-ES"/>
        </a:p>
      </dgm:t>
    </dgm:pt>
    <dgm:pt modelId="{1AB78A19-709C-4658-95FB-893267F93B7A}">
      <dgm:prSet/>
      <dgm:spPr/>
      <dgm:t>
        <a:bodyPr/>
        <a:lstStyle/>
        <a:p>
          <a:pPr rtl="0"/>
          <a:r>
            <a:rPr lang="es-ES" b="1" smtClean="0"/>
            <a:t>01: </a:t>
          </a:r>
          <a:r>
            <a:rPr lang="es-ES" smtClean="0"/>
            <a:t>Filtro paso bajo.</a:t>
          </a:r>
          <a:endParaRPr lang="es-ES"/>
        </a:p>
      </dgm:t>
    </dgm:pt>
    <dgm:pt modelId="{643A1FD8-96DB-41E8-863B-0BF5C1CAF7FA}" type="parTrans" cxnId="{447E3E83-3BE3-44C7-B772-6F1648B13C53}">
      <dgm:prSet/>
      <dgm:spPr/>
      <dgm:t>
        <a:bodyPr/>
        <a:lstStyle/>
        <a:p>
          <a:endParaRPr lang="es-ES"/>
        </a:p>
      </dgm:t>
    </dgm:pt>
    <dgm:pt modelId="{BE182370-19E8-4A6D-A28F-D4DA43BF645E}" type="sibTrans" cxnId="{447E3E83-3BE3-44C7-B772-6F1648B13C53}">
      <dgm:prSet/>
      <dgm:spPr/>
      <dgm:t>
        <a:bodyPr/>
        <a:lstStyle/>
        <a:p>
          <a:endParaRPr lang="es-ES"/>
        </a:p>
      </dgm:t>
    </dgm:pt>
    <dgm:pt modelId="{5B042CCB-1DC6-4900-86E9-2FCA13A60623}">
      <dgm:prSet/>
      <dgm:spPr/>
      <dgm:t>
        <a:bodyPr/>
        <a:lstStyle/>
        <a:p>
          <a:pPr rtl="0"/>
          <a:r>
            <a:rPr lang="es-ES" b="1" smtClean="0"/>
            <a:t>10: </a:t>
          </a:r>
          <a:r>
            <a:rPr lang="es-ES" smtClean="0"/>
            <a:t>Filtro paso banda.</a:t>
          </a:r>
          <a:endParaRPr lang="es-ES"/>
        </a:p>
      </dgm:t>
    </dgm:pt>
    <dgm:pt modelId="{63FF3DE4-689F-4DD9-ADCB-B8F4B56E97F3}" type="parTrans" cxnId="{E6572BC8-D2AD-462C-B895-504FC46FF3C6}">
      <dgm:prSet/>
      <dgm:spPr/>
      <dgm:t>
        <a:bodyPr/>
        <a:lstStyle/>
        <a:p>
          <a:endParaRPr lang="es-ES"/>
        </a:p>
      </dgm:t>
    </dgm:pt>
    <dgm:pt modelId="{00418552-805B-495E-856D-AE4C550889D4}" type="sibTrans" cxnId="{E6572BC8-D2AD-462C-B895-504FC46FF3C6}">
      <dgm:prSet/>
      <dgm:spPr/>
      <dgm:t>
        <a:bodyPr/>
        <a:lstStyle/>
        <a:p>
          <a:endParaRPr lang="es-ES"/>
        </a:p>
      </dgm:t>
    </dgm:pt>
    <dgm:pt modelId="{020FF4E8-754D-4C75-B908-0B0017FA3A2A}">
      <dgm:prSet/>
      <dgm:spPr/>
      <dgm:t>
        <a:bodyPr/>
        <a:lstStyle/>
        <a:p>
          <a:pPr rtl="0"/>
          <a:r>
            <a:rPr lang="es-ES" b="1" smtClean="0"/>
            <a:t>11: </a:t>
          </a:r>
          <a:r>
            <a:rPr lang="es-ES" smtClean="0"/>
            <a:t>Filtro paso alto.</a:t>
          </a:r>
          <a:endParaRPr lang="es-ES"/>
        </a:p>
      </dgm:t>
    </dgm:pt>
    <dgm:pt modelId="{841CDCD9-CDCE-4A59-AB9A-8DB953D54E41}" type="parTrans" cxnId="{901421C3-1E7A-445A-A9C5-C456999CF14C}">
      <dgm:prSet/>
      <dgm:spPr/>
      <dgm:t>
        <a:bodyPr/>
        <a:lstStyle/>
        <a:p>
          <a:endParaRPr lang="es-ES"/>
        </a:p>
      </dgm:t>
    </dgm:pt>
    <dgm:pt modelId="{3ABD8219-DB78-44DD-93CD-5F4D9C95B105}" type="sibTrans" cxnId="{901421C3-1E7A-445A-A9C5-C456999CF14C}">
      <dgm:prSet/>
      <dgm:spPr/>
      <dgm:t>
        <a:bodyPr/>
        <a:lstStyle/>
        <a:p>
          <a:endParaRPr lang="es-ES"/>
        </a:p>
      </dgm:t>
    </dgm:pt>
    <dgm:pt modelId="{E5394712-2C6E-45D1-8C60-4491301EDF0B}">
      <dgm:prSet/>
      <dgm:spPr/>
      <dgm:t>
        <a:bodyPr/>
        <a:lstStyle/>
        <a:p>
          <a:pPr rtl="0"/>
          <a:r>
            <a:rPr lang="es-ES" b="1" dirty="0" smtClean="0"/>
            <a:t>Bit 3: </a:t>
          </a:r>
          <a:r>
            <a:rPr lang="es-ES" dirty="0" smtClean="0"/>
            <a:t>Reset.</a:t>
          </a:r>
          <a:endParaRPr lang="es-ES" dirty="0"/>
        </a:p>
      </dgm:t>
    </dgm:pt>
    <dgm:pt modelId="{99745022-C61A-4FD4-9B73-22F4838627DC}" type="parTrans" cxnId="{32FD79FA-466D-4840-AE84-F3F926A652D6}">
      <dgm:prSet/>
      <dgm:spPr/>
      <dgm:t>
        <a:bodyPr/>
        <a:lstStyle/>
        <a:p>
          <a:endParaRPr lang="es-ES"/>
        </a:p>
      </dgm:t>
    </dgm:pt>
    <dgm:pt modelId="{BE5341AF-7BFB-4A68-8EB1-913107D039CF}" type="sibTrans" cxnId="{32FD79FA-466D-4840-AE84-F3F926A652D6}">
      <dgm:prSet/>
      <dgm:spPr/>
      <dgm:t>
        <a:bodyPr/>
        <a:lstStyle/>
        <a:p>
          <a:endParaRPr lang="es-ES"/>
        </a:p>
      </dgm:t>
    </dgm:pt>
    <dgm:pt modelId="{65228EEB-2462-4A57-8B96-BDC3286CDE68}">
      <dgm:prSet/>
      <dgm:spPr/>
      <dgm:t>
        <a:bodyPr/>
        <a:lstStyle/>
        <a:p>
          <a:pPr rtl="0"/>
          <a:r>
            <a:rPr lang="es-ES" b="1" smtClean="0"/>
            <a:t>Bits [7:4]:</a:t>
          </a:r>
          <a:r>
            <a:rPr lang="es-ES" smtClean="0"/>
            <a:t> Sin uso.</a:t>
          </a:r>
          <a:endParaRPr lang="es-ES"/>
        </a:p>
      </dgm:t>
    </dgm:pt>
    <dgm:pt modelId="{F0918B7D-842B-486D-A4E3-0BB87AF4562B}" type="parTrans" cxnId="{BD8D3847-4CCB-42A5-877E-88E766E14992}">
      <dgm:prSet/>
      <dgm:spPr/>
      <dgm:t>
        <a:bodyPr/>
        <a:lstStyle/>
        <a:p>
          <a:endParaRPr lang="es-ES"/>
        </a:p>
      </dgm:t>
    </dgm:pt>
    <dgm:pt modelId="{F1DCBFAD-DB08-41D0-AD43-D6F25AB8D1C8}" type="sibTrans" cxnId="{BD8D3847-4CCB-42A5-877E-88E766E14992}">
      <dgm:prSet/>
      <dgm:spPr/>
      <dgm:t>
        <a:bodyPr/>
        <a:lstStyle/>
        <a:p>
          <a:endParaRPr lang="es-ES"/>
        </a:p>
      </dgm:t>
    </dgm:pt>
    <dgm:pt modelId="{D1B96566-E9E4-4C0B-9C5E-CB432A1D537A}">
      <dgm:prSet/>
      <dgm:spPr/>
      <dgm:t>
        <a:bodyPr/>
        <a:lstStyle/>
        <a:p>
          <a:pPr rtl="0"/>
          <a:r>
            <a:rPr lang="es-ES" dirty="0" smtClean="0"/>
            <a:t>0: Audio Linux</a:t>
          </a:r>
        </a:p>
      </dgm:t>
    </dgm:pt>
    <dgm:pt modelId="{95A0EB02-BD01-452B-96F6-1BD9C9AE512A}" type="parTrans" cxnId="{4F1C6BC4-6C23-4349-93E2-E97BE936ECDA}">
      <dgm:prSet/>
      <dgm:spPr/>
      <dgm:t>
        <a:bodyPr/>
        <a:lstStyle/>
        <a:p>
          <a:endParaRPr lang="es-ES"/>
        </a:p>
      </dgm:t>
    </dgm:pt>
    <dgm:pt modelId="{E3D3AD6D-8341-4867-B72D-457061594A5D}" type="sibTrans" cxnId="{4F1C6BC4-6C23-4349-93E2-E97BE936ECDA}">
      <dgm:prSet/>
      <dgm:spPr/>
      <dgm:t>
        <a:bodyPr/>
        <a:lstStyle/>
        <a:p>
          <a:endParaRPr lang="es-ES"/>
        </a:p>
      </dgm:t>
    </dgm:pt>
    <dgm:pt modelId="{85FB965A-5278-4F46-B878-77006C82B282}">
      <dgm:prSet/>
      <dgm:spPr/>
      <dgm:t>
        <a:bodyPr/>
        <a:lstStyle/>
        <a:p>
          <a:pPr rtl="0"/>
          <a:r>
            <a:rPr lang="es-ES" dirty="0" smtClean="0"/>
            <a:t>1 Audio HW</a:t>
          </a:r>
        </a:p>
      </dgm:t>
    </dgm:pt>
    <dgm:pt modelId="{0366118F-4405-41C7-928C-06FCDDC6EFA2}" type="parTrans" cxnId="{2273D4E1-7077-420E-A44F-8DAA8AD4C77A}">
      <dgm:prSet/>
      <dgm:spPr/>
      <dgm:t>
        <a:bodyPr/>
        <a:lstStyle/>
        <a:p>
          <a:endParaRPr lang="es-ES"/>
        </a:p>
      </dgm:t>
    </dgm:pt>
    <dgm:pt modelId="{E5B8E108-4C3C-4BE7-873A-197F9FE422BB}" type="sibTrans" cxnId="{2273D4E1-7077-420E-A44F-8DAA8AD4C77A}">
      <dgm:prSet/>
      <dgm:spPr/>
      <dgm:t>
        <a:bodyPr/>
        <a:lstStyle/>
        <a:p>
          <a:endParaRPr lang="es-ES"/>
        </a:p>
      </dgm:t>
    </dgm:pt>
    <dgm:pt modelId="{7138252D-439C-4701-84D1-3D8CBDB9D54C}" type="pres">
      <dgm:prSet presAssocID="{F9EDB94F-8402-4F95-9185-DAE172D274EC}" presName="linear" presStyleCnt="0">
        <dgm:presLayoutVars>
          <dgm:animLvl val="lvl"/>
          <dgm:resizeHandles val="exact"/>
        </dgm:presLayoutVars>
      </dgm:prSet>
      <dgm:spPr/>
      <dgm:t>
        <a:bodyPr/>
        <a:lstStyle/>
        <a:p>
          <a:endParaRPr lang="es-ES"/>
        </a:p>
      </dgm:t>
    </dgm:pt>
    <dgm:pt modelId="{73C6B18F-1437-42E8-98A8-911106699395}" type="pres">
      <dgm:prSet presAssocID="{027B174E-261E-4830-9E52-94B6400284B8}" presName="parentText" presStyleLbl="node1" presStyleIdx="0" presStyleCnt="4">
        <dgm:presLayoutVars>
          <dgm:chMax val="0"/>
          <dgm:bulletEnabled val="1"/>
        </dgm:presLayoutVars>
      </dgm:prSet>
      <dgm:spPr/>
      <dgm:t>
        <a:bodyPr/>
        <a:lstStyle/>
        <a:p>
          <a:endParaRPr lang="es-ES"/>
        </a:p>
      </dgm:t>
    </dgm:pt>
    <dgm:pt modelId="{63C2716D-A4C7-43FC-AB47-6BCAF2090B62}" type="pres">
      <dgm:prSet presAssocID="{027B174E-261E-4830-9E52-94B6400284B8}" presName="childText" presStyleLbl="revTx" presStyleIdx="0" presStyleCnt="2">
        <dgm:presLayoutVars>
          <dgm:bulletEnabled val="1"/>
        </dgm:presLayoutVars>
      </dgm:prSet>
      <dgm:spPr/>
      <dgm:t>
        <a:bodyPr/>
        <a:lstStyle/>
        <a:p>
          <a:endParaRPr lang="es-ES"/>
        </a:p>
      </dgm:t>
    </dgm:pt>
    <dgm:pt modelId="{C4DBDD5A-8C86-4696-864D-62895CF2C32B}" type="pres">
      <dgm:prSet presAssocID="{884BDC88-2252-4351-9652-C6A93681D062}" presName="parentText" presStyleLbl="node1" presStyleIdx="1" presStyleCnt="4">
        <dgm:presLayoutVars>
          <dgm:chMax val="0"/>
          <dgm:bulletEnabled val="1"/>
        </dgm:presLayoutVars>
      </dgm:prSet>
      <dgm:spPr/>
      <dgm:t>
        <a:bodyPr/>
        <a:lstStyle/>
        <a:p>
          <a:endParaRPr lang="es-ES"/>
        </a:p>
      </dgm:t>
    </dgm:pt>
    <dgm:pt modelId="{9FFB0783-4857-41D4-BD96-476DBE96D58A}" type="pres">
      <dgm:prSet presAssocID="{884BDC88-2252-4351-9652-C6A93681D062}" presName="childText" presStyleLbl="revTx" presStyleIdx="1" presStyleCnt="2">
        <dgm:presLayoutVars>
          <dgm:bulletEnabled val="1"/>
        </dgm:presLayoutVars>
      </dgm:prSet>
      <dgm:spPr/>
      <dgm:t>
        <a:bodyPr/>
        <a:lstStyle/>
        <a:p>
          <a:endParaRPr lang="es-ES"/>
        </a:p>
      </dgm:t>
    </dgm:pt>
    <dgm:pt modelId="{83D6B2E3-FA4C-450D-B6BD-0BAE694D521E}" type="pres">
      <dgm:prSet presAssocID="{E5394712-2C6E-45D1-8C60-4491301EDF0B}" presName="parentText" presStyleLbl="node1" presStyleIdx="2" presStyleCnt="4">
        <dgm:presLayoutVars>
          <dgm:chMax val="0"/>
          <dgm:bulletEnabled val="1"/>
        </dgm:presLayoutVars>
      </dgm:prSet>
      <dgm:spPr/>
      <dgm:t>
        <a:bodyPr/>
        <a:lstStyle/>
        <a:p>
          <a:endParaRPr lang="es-ES"/>
        </a:p>
      </dgm:t>
    </dgm:pt>
    <dgm:pt modelId="{8F486532-DD83-4026-8998-37B35C054B52}" type="pres">
      <dgm:prSet presAssocID="{BE5341AF-7BFB-4A68-8EB1-913107D039CF}" presName="spacer" presStyleCnt="0"/>
      <dgm:spPr/>
    </dgm:pt>
    <dgm:pt modelId="{F2F01815-AC4A-4CB4-8CB1-BD49BAB68F32}" type="pres">
      <dgm:prSet presAssocID="{65228EEB-2462-4A57-8B96-BDC3286CDE68}" presName="parentText" presStyleLbl="node1" presStyleIdx="3" presStyleCnt="4">
        <dgm:presLayoutVars>
          <dgm:chMax val="0"/>
          <dgm:bulletEnabled val="1"/>
        </dgm:presLayoutVars>
      </dgm:prSet>
      <dgm:spPr/>
      <dgm:t>
        <a:bodyPr/>
        <a:lstStyle/>
        <a:p>
          <a:endParaRPr lang="es-ES"/>
        </a:p>
      </dgm:t>
    </dgm:pt>
  </dgm:ptLst>
  <dgm:cxnLst>
    <dgm:cxn modelId="{BD8D3847-4CCB-42A5-877E-88E766E14992}" srcId="{F9EDB94F-8402-4F95-9185-DAE172D274EC}" destId="{65228EEB-2462-4A57-8B96-BDC3286CDE68}" srcOrd="3" destOrd="0" parTransId="{F0918B7D-842B-486D-A4E3-0BB87AF4562B}" sibTransId="{F1DCBFAD-DB08-41D0-AD43-D6F25AB8D1C8}"/>
    <dgm:cxn modelId="{9E109A86-954B-4294-A728-7B3D41D31FDB}" type="presOf" srcId="{1AB78A19-709C-4658-95FB-893267F93B7A}" destId="{9FFB0783-4857-41D4-BD96-476DBE96D58A}" srcOrd="0" destOrd="1" presId="urn:microsoft.com/office/officeart/2005/8/layout/vList2"/>
    <dgm:cxn modelId="{901421C3-1E7A-445A-A9C5-C456999CF14C}" srcId="{884BDC88-2252-4351-9652-C6A93681D062}" destId="{020FF4E8-754D-4C75-B908-0B0017FA3A2A}" srcOrd="3" destOrd="0" parTransId="{841CDCD9-CDCE-4A59-AB9A-8DB953D54E41}" sibTransId="{3ABD8219-DB78-44DD-93CD-5F4D9C95B105}"/>
    <dgm:cxn modelId="{EF141981-A7DE-4A06-A378-7561B6DFF227}" type="presOf" srcId="{884BDC88-2252-4351-9652-C6A93681D062}" destId="{C4DBDD5A-8C86-4696-864D-62895CF2C32B}" srcOrd="0" destOrd="0" presId="urn:microsoft.com/office/officeart/2005/8/layout/vList2"/>
    <dgm:cxn modelId="{447E3E83-3BE3-44C7-B772-6F1648B13C53}" srcId="{884BDC88-2252-4351-9652-C6A93681D062}" destId="{1AB78A19-709C-4658-95FB-893267F93B7A}" srcOrd="1" destOrd="0" parTransId="{643A1FD8-96DB-41E8-863B-0BF5C1CAF7FA}" sibTransId="{BE182370-19E8-4A6D-A28F-D4DA43BF645E}"/>
    <dgm:cxn modelId="{EC36FF2B-750A-492B-9573-9178D5E5E005}" type="presOf" srcId="{D1B96566-E9E4-4C0B-9C5E-CB432A1D537A}" destId="{63C2716D-A4C7-43FC-AB47-6BCAF2090B62}" srcOrd="0" destOrd="0" presId="urn:microsoft.com/office/officeart/2005/8/layout/vList2"/>
    <dgm:cxn modelId="{58E02418-C0BB-4D12-818E-6251F13B1CFD}" type="presOf" srcId="{42304D23-35BF-481E-B812-159334D7E4B7}" destId="{9FFB0783-4857-41D4-BD96-476DBE96D58A}" srcOrd="0" destOrd="0" presId="urn:microsoft.com/office/officeart/2005/8/layout/vList2"/>
    <dgm:cxn modelId="{32FD79FA-466D-4840-AE84-F3F926A652D6}" srcId="{F9EDB94F-8402-4F95-9185-DAE172D274EC}" destId="{E5394712-2C6E-45D1-8C60-4491301EDF0B}" srcOrd="2" destOrd="0" parTransId="{99745022-C61A-4FD4-9B73-22F4838627DC}" sibTransId="{BE5341AF-7BFB-4A68-8EB1-913107D039CF}"/>
    <dgm:cxn modelId="{4F1C6BC4-6C23-4349-93E2-E97BE936ECDA}" srcId="{027B174E-261E-4830-9E52-94B6400284B8}" destId="{D1B96566-E9E4-4C0B-9C5E-CB432A1D537A}" srcOrd="0" destOrd="0" parTransId="{95A0EB02-BD01-452B-96F6-1BD9C9AE512A}" sibTransId="{E3D3AD6D-8341-4867-B72D-457061594A5D}"/>
    <dgm:cxn modelId="{A7F426F6-903A-4A0B-BBC7-C1ADA2B6E041}" type="presOf" srcId="{027B174E-261E-4830-9E52-94B6400284B8}" destId="{73C6B18F-1437-42E8-98A8-911106699395}" srcOrd="0" destOrd="0" presId="urn:microsoft.com/office/officeart/2005/8/layout/vList2"/>
    <dgm:cxn modelId="{AA3AE18F-A465-4E73-B365-21F991C8BCDB}" srcId="{F9EDB94F-8402-4F95-9185-DAE172D274EC}" destId="{884BDC88-2252-4351-9652-C6A93681D062}" srcOrd="1" destOrd="0" parTransId="{30960CF9-66E0-4828-8B34-22792748C3FA}" sibTransId="{1570F9F8-84F0-48BE-83A3-3E188BDCCCAD}"/>
    <dgm:cxn modelId="{04657AC9-EEB9-4F79-A51D-9F00FE9C18B0}" type="presOf" srcId="{5B042CCB-1DC6-4900-86E9-2FCA13A60623}" destId="{9FFB0783-4857-41D4-BD96-476DBE96D58A}" srcOrd="0" destOrd="2" presId="urn:microsoft.com/office/officeart/2005/8/layout/vList2"/>
    <dgm:cxn modelId="{DDD203E8-E4F8-4E92-9F5A-2C22C287D546}" srcId="{F9EDB94F-8402-4F95-9185-DAE172D274EC}" destId="{027B174E-261E-4830-9E52-94B6400284B8}" srcOrd="0" destOrd="0" parTransId="{1151E076-E929-43EE-A2E4-042F924B0EFE}" sibTransId="{A09D3343-14E2-463D-8A65-E6574C5D22E8}"/>
    <dgm:cxn modelId="{77EDB637-78B2-42A1-8FAD-2A0AD2B827FA}" type="presOf" srcId="{85FB965A-5278-4F46-B878-77006C82B282}" destId="{63C2716D-A4C7-43FC-AB47-6BCAF2090B62}" srcOrd="0" destOrd="1" presId="urn:microsoft.com/office/officeart/2005/8/layout/vList2"/>
    <dgm:cxn modelId="{2273D4E1-7077-420E-A44F-8DAA8AD4C77A}" srcId="{027B174E-261E-4830-9E52-94B6400284B8}" destId="{85FB965A-5278-4F46-B878-77006C82B282}" srcOrd="1" destOrd="0" parTransId="{0366118F-4405-41C7-928C-06FCDDC6EFA2}" sibTransId="{E5B8E108-4C3C-4BE7-873A-197F9FE422BB}"/>
    <dgm:cxn modelId="{D8CF3303-B955-4F53-A5DA-CEDD3463AF7B}" type="presOf" srcId="{F9EDB94F-8402-4F95-9185-DAE172D274EC}" destId="{7138252D-439C-4701-84D1-3D8CBDB9D54C}" srcOrd="0" destOrd="0" presId="urn:microsoft.com/office/officeart/2005/8/layout/vList2"/>
    <dgm:cxn modelId="{FBE4A01F-BABA-4618-918E-D31F4B2DD01B}" type="presOf" srcId="{65228EEB-2462-4A57-8B96-BDC3286CDE68}" destId="{F2F01815-AC4A-4CB4-8CB1-BD49BAB68F32}" srcOrd="0" destOrd="0" presId="urn:microsoft.com/office/officeart/2005/8/layout/vList2"/>
    <dgm:cxn modelId="{41FD4BFD-A2BC-41E9-A2A8-47F7AEEC3FE7}" type="presOf" srcId="{E5394712-2C6E-45D1-8C60-4491301EDF0B}" destId="{83D6B2E3-FA4C-450D-B6BD-0BAE694D521E}" srcOrd="0" destOrd="0" presId="urn:microsoft.com/office/officeart/2005/8/layout/vList2"/>
    <dgm:cxn modelId="{B0F80652-7350-436E-9ABE-CEF96D6D5C04}" type="presOf" srcId="{020FF4E8-754D-4C75-B908-0B0017FA3A2A}" destId="{9FFB0783-4857-41D4-BD96-476DBE96D58A}" srcOrd="0" destOrd="3" presId="urn:microsoft.com/office/officeart/2005/8/layout/vList2"/>
    <dgm:cxn modelId="{E6572BC8-D2AD-462C-B895-504FC46FF3C6}" srcId="{884BDC88-2252-4351-9652-C6A93681D062}" destId="{5B042CCB-1DC6-4900-86E9-2FCA13A60623}" srcOrd="2" destOrd="0" parTransId="{63FF3DE4-689F-4DD9-ADCB-B8F4B56E97F3}" sibTransId="{00418552-805B-495E-856D-AE4C550889D4}"/>
    <dgm:cxn modelId="{D5AF9CC5-A960-4CE4-9506-687B963DC0A2}" srcId="{884BDC88-2252-4351-9652-C6A93681D062}" destId="{42304D23-35BF-481E-B812-159334D7E4B7}" srcOrd="0" destOrd="0" parTransId="{22FBE16E-824D-4AE0-B7EE-00D0D72542F3}" sibTransId="{3FBDF428-2A56-4C9E-8A2E-1CB78D6C9136}"/>
    <dgm:cxn modelId="{743E201D-2461-472A-B9CD-934CF48C8F84}" type="presParOf" srcId="{7138252D-439C-4701-84D1-3D8CBDB9D54C}" destId="{73C6B18F-1437-42E8-98A8-911106699395}" srcOrd="0" destOrd="0" presId="urn:microsoft.com/office/officeart/2005/8/layout/vList2"/>
    <dgm:cxn modelId="{159B0595-46EC-4F62-8781-41FD3139D8A4}" type="presParOf" srcId="{7138252D-439C-4701-84D1-3D8CBDB9D54C}" destId="{63C2716D-A4C7-43FC-AB47-6BCAF2090B62}" srcOrd="1" destOrd="0" presId="urn:microsoft.com/office/officeart/2005/8/layout/vList2"/>
    <dgm:cxn modelId="{BB65570F-4BFB-4D24-BB41-A4F6556FDE50}" type="presParOf" srcId="{7138252D-439C-4701-84D1-3D8CBDB9D54C}" destId="{C4DBDD5A-8C86-4696-864D-62895CF2C32B}" srcOrd="2" destOrd="0" presId="urn:microsoft.com/office/officeart/2005/8/layout/vList2"/>
    <dgm:cxn modelId="{2B2B6865-514A-4B23-A5BD-860328512452}" type="presParOf" srcId="{7138252D-439C-4701-84D1-3D8CBDB9D54C}" destId="{9FFB0783-4857-41D4-BD96-476DBE96D58A}" srcOrd="3" destOrd="0" presId="urn:microsoft.com/office/officeart/2005/8/layout/vList2"/>
    <dgm:cxn modelId="{A033B6F7-7A47-4A34-9BD7-9C5AA028D5CB}" type="presParOf" srcId="{7138252D-439C-4701-84D1-3D8CBDB9D54C}" destId="{83D6B2E3-FA4C-450D-B6BD-0BAE694D521E}" srcOrd="4" destOrd="0" presId="urn:microsoft.com/office/officeart/2005/8/layout/vList2"/>
    <dgm:cxn modelId="{C309FDEE-D51F-4A60-B6CC-BAB61ED042E2}" type="presParOf" srcId="{7138252D-439C-4701-84D1-3D8CBDB9D54C}" destId="{8F486532-DD83-4026-8998-37B35C054B52}" srcOrd="5" destOrd="0" presId="urn:microsoft.com/office/officeart/2005/8/layout/vList2"/>
    <dgm:cxn modelId="{CEC644AF-E597-49D5-B722-CF82A3D8623C}" type="presParOf" srcId="{7138252D-439C-4701-84D1-3D8CBDB9D54C}" destId="{F2F01815-AC4A-4CB4-8CB1-BD49BAB68F32}"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2568544-4A8A-4928-BFBA-280E25DE6A9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941D4278-F2FA-4353-B745-775C2F5AE056}">
      <dgm:prSet/>
      <dgm:spPr/>
      <dgm:t>
        <a:bodyPr/>
        <a:lstStyle/>
        <a:p>
          <a:pPr rtl="0"/>
          <a:r>
            <a:rPr lang="es-ES" smtClean="0"/>
            <a:t>1º Instalación servidor web Apache</a:t>
          </a:r>
          <a:endParaRPr lang="es-ES"/>
        </a:p>
      </dgm:t>
    </dgm:pt>
    <dgm:pt modelId="{FDB515A4-4696-491E-9BE8-0215C783B48D}" type="parTrans" cxnId="{A566CD3F-906F-4B1A-AF15-BB914AA4236F}">
      <dgm:prSet/>
      <dgm:spPr/>
      <dgm:t>
        <a:bodyPr/>
        <a:lstStyle/>
        <a:p>
          <a:endParaRPr lang="es-ES"/>
        </a:p>
      </dgm:t>
    </dgm:pt>
    <dgm:pt modelId="{734D89E7-51E2-4DEA-97BA-13E881053187}" type="sibTrans" cxnId="{A566CD3F-906F-4B1A-AF15-BB914AA4236F}">
      <dgm:prSet/>
      <dgm:spPr/>
      <dgm:t>
        <a:bodyPr/>
        <a:lstStyle/>
        <a:p>
          <a:endParaRPr lang="es-ES"/>
        </a:p>
      </dgm:t>
    </dgm:pt>
    <dgm:pt modelId="{8853182F-7740-4E01-B08C-19C0506F248B}" type="pres">
      <dgm:prSet presAssocID="{A2568544-4A8A-4928-BFBA-280E25DE6A94}" presName="linear" presStyleCnt="0">
        <dgm:presLayoutVars>
          <dgm:animLvl val="lvl"/>
          <dgm:resizeHandles val="exact"/>
        </dgm:presLayoutVars>
      </dgm:prSet>
      <dgm:spPr/>
      <dgm:t>
        <a:bodyPr/>
        <a:lstStyle/>
        <a:p>
          <a:endParaRPr lang="es-ES"/>
        </a:p>
      </dgm:t>
    </dgm:pt>
    <dgm:pt modelId="{EF0D1502-1335-4FD7-B6FF-031D41D9CF7B}" type="pres">
      <dgm:prSet presAssocID="{941D4278-F2FA-4353-B745-775C2F5AE056}" presName="parentText" presStyleLbl="node1" presStyleIdx="0" presStyleCnt="1">
        <dgm:presLayoutVars>
          <dgm:chMax val="0"/>
          <dgm:bulletEnabled val="1"/>
        </dgm:presLayoutVars>
      </dgm:prSet>
      <dgm:spPr/>
      <dgm:t>
        <a:bodyPr/>
        <a:lstStyle/>
        <a:p>
          <a:endParaRPr lang="es-ES"/>
        </a:p>
      </dgm:t>
    </dgm:pt>
  </dgm:ptLst>
  <dgm:cxnLst>
    <dgm:cxn modelId="{856B1B0E-D3EE-4C75-A3AB-7E6C5DA137B5}" type="presOf" srcId="{941D4278-F2FA-4353-B745-775C2F5AE056}" destId="{EF0D1502-1335-4FD7-B6FF-031D41D9CF7B}" srcOrd="0" destOrd="0" presId="urn:microsoft.com/office/officeart/2005/8/layout/vList2"/>
    <dgm:cxn modelId="{C69889DB-6CBF-42B3-96F9-C03EE3706C94}" type="presOf" srcId="{A2568544-4A8A-4928-BFBA-280E25DE6A94}" destId="{8853182F-7740-4E01-B08C-19C0506F248B}" srcOrd="0" destOrd="0" presId="urn:microsoft.com/office/officeart/2005/8/layout/vList2"/>
    <dgm:cxn modelId="{A566CD3F-906F-4B1A-AF15-BB914AA4236F}" srcId="{A2568544-4A8A-4928-BFBA-280E25DE6A94}" destId="{941D4278-F2FA-4353-B745-775C2F5AE056}" srcOrd="0" destOrd="0" parTransId="{FDB515A4-4696-491E-9BE8-0215C783B48D}" sibTransId="{734D89E7-51E2-4DEA-97BA-13E881053187}"/>
    <dgm:cxn modelId="{BEDB94F3-570D-4D89-AF30-2370B288F6BD}" type="presParOf" srcId="{8853182F-7740-4E01-B08C-19C0506F248B}" destId="{EF0D1502-1335-4FD7-B6FF-031D41D9CF7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D1F0EBA-A4A8-4DCF-BCAF-AD5D7EE980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638FBA63-85AB-4847-852E-F9EB5968ACC0}">
      <dgm:prSet custT="1"/>
      <dgm:spPr/>
      <dgm:t>
        <a:bodyPr/>
        <a:lstStyle/>
        <a:p>
          <a:pPr rtl="0"/>
          <a:r>
            <a:rPr lang="es-ES" sz="1400" dirty="0" smtClean="0"/>
            <a:t>1) Comunicación con el cliente (</a:t>
          </a:r>
          <a:r>
            <a:rPr lang="es-ES" sz="1400" dirty="0" err="1" smtClean="0"/>
            <a:t>websockets</a:t>
          </a:r>
          <a:r>
            <a:rPr lang="es-ES" sz="1400" dirty="0" smtClean="0"/>
            <a:t> y AJAX)</a:t>
          </a:r>
          <a:endParaRPr lang="es-ES" sz="1400" dirty="0"/>
        </a:p>
      </dgm:t>
    </dgm:pt>
    <dgm:pt modelId="{EA52BB27-FCA8-440E-A132-3860800888D9}" type="parTrans" cxnId="{D1F866BF-AC3A-46D3-9D5E-7C32F8778A0E}">
      <dgm:prSet/>
      <dgm:spPr/>
      <dgm:t>
        <a:bodyPr/>
        <a:lstStyle/>
        <a:p>
          <a:endParaRPr lang="es-ES"/>
        </a:p>
      </dgm:t>
    </dgm:pt>
    <dgm:pt modelId="{E32A2C0A-90FD-42E5-8220-0474066020A6}" type="sibTrans" cxnId="{D1F866BF-AC3A-46D3-9D5E-7C32F8778A0E}">
      <dgm:prSet/>
      <dgm:spPr/>
      <dgm:t>
        <a:bodyPr/>
        <a:lstStyle/>
        <a:p>
          <a:endParaRPr lang="es-ES"/>
        </a:p>
      </dgm:t>
    </dgm:pt>
    <dgm:pt modelId="{5AD19412-5436-47E4-BA30-213445FFD8AA}">
      <dgm:prSet custT="1"/>
      <dgm:spPr/>
      <dgm:t>
        <a:bodyPr/>
        <a:lstStyle/>
        <a:p>
          <a:pPr rtl="0"/>
          <a:r>
            <a:rPr lang="es-ES" sz="1400" dirty="0" smtClean="0"/>
            <a:t>2) Lectura de la FFT</a:t>
          </a:r>
          <a:endParaRPr lang="es-ES" sz="1400" dirty="0"/>
        </a:p>
      </dgm:t>
    </dgm:pt>
    <dgm:pt modelId="{4A176ACA-6813-443D-BF08-89778893BBE9}" type="parTrans" cxnId="{C8FF1276-7709-4DA8-A52C-7A222DB24818}">
      <dgm:prSet/>
      <dgm:spPr/>
      <dgm:t>
        <a:bodyPr/>
        <a:lstStyle/>
        <a:p>
          <a:endParaRPr lang="es-ES"/>
        </a:p>
      </dgm:t>
    </dgm:pt>
    <dgm:pt modelId="{F17D02A9-1612-4DAA-A110-E799E47F739B}" type="sibTrans" cxnId="{C8FF1276-7709-4DA8-A52C-7A222DB24818}">
      <dgm:prSet/>
      <dgm:spPr/>
      <dgm:t>
        <a:bodyPr/>
        <a:lstStyle/>
        <a:p>
          <a:endParaRPr lang="es-ES"/>
        </a:p>
      </dgm:t>
    </dgm:pt>
    <dgm:pt modelId="{8264D01C-0EFC-4C9F-B2C8-09396868D8D2}" type="pres">
      <dgm:prSet presAssocID="{1D1F0EBA-A4A8-4DCF-BCAF-AD5D7EE9809F}" presName="linear" presStyleCnt="0">
        <dgm:presLayoutVars>
          <dgm:animLvl val="lvl"/>
          <dgm:resizeHandles val="exact"/>
        </dgm:presLayoutVars>
      </dgm:prSet>
      <dgm:spPr/>
      <dgm:t>
        <a:bodyPr/>
        <a:lstStyle/>
        <a:p>
          <a:endParaRPr lang="es-ES"/>
        </a:p>
      </dgm:t>
    </dgm:pt>
    <dgm:pt modelId="{7EFAFAB0-099E-4E1C-AB8A-2FAA67222D3F}" type="pres">
      <dgm:prSet presAssocID="{638FBA63-85AB-4847-852E-F9EB5968ACC0}" presName="parentText" presStyleLbl="node1" presStyleIdx="0" presStyleCnt="2">
        <dgm:presLayoutVars>
          <dgm:chMax val="0"/>
          <dgm:bulletEnabled val="1"/>
        </dgm:presLayoutVars>
      </dgm:prSet>
      <dgm:spPr/>
      <dgm:t>
        <a:bodyPr/>
        <a:lstStyle/>
        <a:p>
          <a:endParaRPr lang="es-ES"/>
        </a:p>
      </dgm:t>
    </dgm:pt>
    <dgm:pt modelId="{F4E4D0DD-71F3-48E1-8611-280AE9006A92}" type="pres">
      <dgm:prSet presAssocID="{E32A2C0A-90FD-42E5-8220-0474066020A6}" presName="spacer" presStyleCnt="0"/>
      <dgm:spPr/>
    </dgm:pt>
    <dgm:pt modelId="{8AFC4CD1-5F74-4B42-B19A-F6613B2CDA92}" type="pres">
      <dgm:prSet presAssocID="{5AD19412-5436-47E4-BA30-213445FFD8AA}" presName="parentText" presStyleLbl="node1" presStyleIdx="1" presStyleCnt="2">
        <dgm:presLayoutVars>
          <dgm:chMax val="0"/>
          <dgm:bulletEnabled val="1"/>
        </dgm:presLayoutVars>
      </dgm:prSet>
      <dgm:spPr/>
      <dgm:t>
        <a:bodyPr/>
        <a:lstStyle/>
        <a:p>
          <a:endParaRPr lang="es-ES"/>
        </a:p>
      </dgm:t>
    </dgm:pt>
  </dgm:ptLst>
  <dgm:cxnLst>
    <dgm:cxn modelId="{272800A1-327B-43CB-AED8-39CEA54B81CD}" type="presOf" srcId="{5AD19412-5436-47E4-BA30-213445FFD8AA}" destId="{8AFC4CD1-5F74-4B42-B19A-F6613B2CDA92}" srcOrd="0" destOrd="0" presId="urn:microsoft.com/office/officeart/2005/8/layout/vList2"/>
    <dgm:cxn modelId="{CD9E28C3-615F-4C2D-833B-3928F59E4696}" type="presOf" srcId="{1D1F0EBA-A4A8-4DCF-BCAF-AD5D7EE9809F}" destId="{8264D01C-0EFC-4C9F-B2C8-09396868D8D2}" srcOrd="0" destOrd="0" presId="urn:microsoft.com/office/officeart/2005/8/layout/vList2"/>
    <dgm:cxn modelId="{D1F866BF-AC3A-46D3-9D5E-7C32F8778A0E}" srcId="{1D1F0EBA-A4A8-4DCF-BCAF-AD5D7EE9809F}" destId="{638FBA63-85AB-4847-852E-F9EB5968ACC0}" srcOrd="0" destOrd="0" parTransId="{EA52BB27-FCA8-440E-A132-3860800888D9}" sibTransId="{E32A2C0A-90FD-42E5-8220-0474066020A6}"/>
    <dgm:cxn modelId="{BF22C147-E988-4AAE-97ED-9A170A797B8B}" type="presOf" srcId="{638FBA63-85AB-4847-852E-F9EB5968ACC0}" destId="{7EFAFAB0-099E-4E1C-AB8A-2FAA67222D3F}" srcOrd="0" destOrd="0" presId="urn:microsoft.com/office/officeart/2005/8/layout/vList2"/>
    <dgm:cxn modelId="{C8FF1276-7709-4DA8-A52C-7A222DB24818}" srcId="{1D1F0EBA-A4A8-4DCF-BCAF-AD5D7EE9809F}" destId="{5AD19412-5436-47E4-BA30-213445FFD8AA}" srcOrd="1" destOrd="0" parTransId="{4A176ACA-6813-443D-BF08-89778893BBE9}" sibTransId="{F17D02A9-1612-4DAA-A110-E799E47F739B}"/>
    <dgm:cxn modelId="{08372F72-CB7A-48F1-AA0E-737D1D5C6C7D}" type="presParOf" srcId="{8264D01C-0EFC-4C9F-B2C8-09396868D8D2}" destId="{7EFAFAB0-099E-4E1C-AB8A-2FAA67222D3F}" srcOrd="0" destOrd="0" presId="urn:microsoft.com/office/officeart/2005/8/layout/vList2"/>
    <dgm:cxn modelId="{E93BF443-70CA-4DAD-84AC-C2EBE23EB0CA}" type="presParOf" srcId="{8264D01C-0EFC-4C9F-B2C8-09396868D8D2}" destId="{F4E4D0DD-71F3-48E1-8611-280AE9006A92}" srcOrd="1" destOrd="0" presId="urn:microsoft.com/office/officeart/2005/8/layout/vList2"/>
    <dgm:cxn modelId="{5DC8D4AE-5A1A-48B0-8399-F3787C269F95}" type="presParOf" srcId="{8264D01C-0EFC-4C9F-B2C8-09396868D8D2}" destId="{8AFC4CD1-5F74-4B42-B19A-F6613B2CDA9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D1F0EBA-A4A8-4DCF-BCAF-AD5D7EE980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638FBA63-85AB-4847-852E-F9EB5968ACC0}">
      <dgm:prSet/>
      <dgm:spPr/>
      <dgm:t>
        <a:bodyPr/>
        <a:lstStyle/>
        <a:p>
          <a:pPr rtl="0"/>
          <a:r>
            <a:rPr lang="es-ES" dirty="0" smtClean="0"/>
            <a:t>3) Envío de la señal de control</a:t>
          </a:r>
          <a:endParaRPr lang="es-ES" dirty="0"/>
        </a:p>
      </dgm:t>
    </dgm:pt>
    <dgm:pt modelId="{EA52BB27-FCA8-440E-A132-3860800888D9}" type="parTrans" cxnId="{D1F866BF-AC3A-46D3-9D5E-7C32F8778A0E}">
      <dgm:prSet/>
      <dgm:spPr/>
      <dgm:t>
        <a:bodyPr/>
        <a:lstStyle/>
        <a:p>
          <a:endParaRPr lang="es-ES"/>
        </a:p>
      </dgm:t>
    </dgm:pt>
    <dgm:pt modelId="{E32A2C0A-90FD-42E5-8220-0474066020A6}" type="sibTrans" cxnId="{D1F866BF-AC3A-46D3-9D5E-7C32F8778A0E}">
      <dgm:prSet/>
      <dgm:spPr/>
      <dgm:t>
        <a:bodyPr/>
        <a:lstStyle/>
        <a:p>
          <a:endParaRPr lang="es-ES"/>
        </a:p>
      </dgm:t>
    </dgm:pt>
    <dgm:pt modelId="{8264D01C-0EFC-4C9F-B2C8-09396868D8D2}" type="pres">
      <dgm:prSet presAssocID="{1D1F0EBA-A4A8-4DCF-BCAF-AD5D7EE9809F}" presName="linear" presStyleCnt="0">
        <dgm:presLayoutVars>
          <dgm:animLvl val="lvl"/>
          <dgm:resizeHandles val="exact"/>
        </dgm:presLayoutVars>
      </dgm:prSet>
      <dgm:spPr/>
      <dgm:t>
        <a:bodyPr/>
        <a:lstStyle/>
        <a:p>
          <a:endParaRPr lang="es-ES"/>
        </a:p>
      </dgm:t>
    </dgm:pt>
    <dgm:pt modelId="{7EFAFAB0-099E-4E1C-AB8A-2FAA67222D3F}" type="pres">
      <dgm:prSet presAssocID="{638FBA63-85AB-4847-852E-F9EB5968ACC0}" presName="parentText" presStyleLbl="node1" presStyleIdx="0" presStyleCnt="1">
        <dgm:presLayoutVars>
          <dgm:chMax val="0"/>
          <dgm:bulletEnabled val="1"/>
        </dgm:presLayoutVars>
      </dgm:prSet>
      <dgm:spPr/>
      <dgm:t>
        <a:bodyPr/>
        <a:lstStyle/>
        <a:p>
          <a:endParaRPr lang="es-ES"/>
        </a:p>
      </dgm:t>
    </dgm:pt>
  </dgm:ptLst>
  <dgm:cxnLst>
    <dgm:cxn modelId="{D1F866BF-AC3A-46D3-9D5E-7C32F8778A0E}" srcId="{1D1F0EBA-A4A8-4DCF-BCAF-AD5D7EE9809F}" destId="{638FBA63-85AB-4847-852E-F9EB5968ACC0}" srcOrd="0" destOrd="0" parTransId="{EA52BB27-FCA8-440E-A132-3860800888D9}" sibTransId="{E32A2C0A-90FD-42E5-8220-0474066020A6}"/>
    <dgm:cxn modelId="{0B0FD923-F9A8-4047-9CD5-C280EE07EB24}" type="presOf" srcId="{1D1F0EBA-A4A8-4DCF-BCAF-AD5D7EE9809F}" destId="{8264D01C-0EFC-4C9F-B2C8-09396868D8D2}" srcOrd="0" destOrd="0" presId="urn:microsoft.com/office/officeart/2005/8/layout/vList2"/>
    <dgm:cxn modelId="{B894470C-3A22-46DE-B54A-5ECB509FC579}" type="presOf" srcId="{638FBA63-85AB-4847-852E-F9EB5968ACC0}" destId="{7EFAFAB0-099E-4E1C-AB8A-2FAA67222D3F}" srcOrd="0" destOrd="0" presId="urn:microsoft.com/office/officeart/2005/8/layout/vList2"/>
    <dgm:cxn modelId="{A8A682B7-9F3A-43F2-B8B8-C81D10AB92BE}" type="presParOf" srcId="{8264D01C-0EFC-4C9F-B2C8-09396868D8D2}" destId="{7EFAFAB0-099E-4E1C-AB8A-2FAA67222D3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D1F0EBA-A4A8-4DCF-BCAF-AD5D7EE980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638FBA63-85AB-4847-852E-F9EB5968ACC0}">
      <dgm:prSet/>
      <dgm:spPr/>
      <dgm:t>
        <a:bodyPr/>
        <a:lstStyle/>
        <a:p>
          <a:pPr rtl="0"/>
          <a:r>
            <a:rPr lang="es-ES" dirty="0" smtClean="0"/>
            <a:t>4) </a:t>
          </a:r>
          <a:r>
            <a:rPr lang="es-ES" dirty="0" err="1" smtClean="0"/>
            <a:t>GPIOs</a:t>
          </a:r>
          <a:r>
            <a:rPr lang="es-ES" dirty="0" smtClean="0"/>
            <a:t> (lectura)</a:t>
          </a:r>
          <a:endParaRPr lang="es-ES" dirty="0"/>
        </a:p>
      </dgm:t>
    </dgm:pt>
    <dgm:pt modelId="{EA52BB27-FCA8-440E-A132-3860800888D9}" type="parTrans" cxnId="{D1F866BF-AC3A-46D3-9D5E-7C32F8778A0E}">
      <dgm:prSet/>
      <dgm:spPr/>
      <dgm:t>
        <a:bodyPr/>
        <a:lstStyle/>
        <a:p>
          <a:endParaRPr lang="es-ES"/>
        </a:p>
      </dgm:t>
    </dgm:pt>
    <dgm:pt modelId="{E32A2C0A-90FD-42E5-8220-0474066020A6}" type="sibTrans" cxnId="{D1F866BF-AC3A-46D3-9D5E-7C32F8778A0E}">
      <dgm:prSet/>
      <dgm:spPr/>
      <dgm:t>
        <a:bodyPr/>
        <a:lstStyle/>
        <a:p>
          <a:endParaRPr lang="es-ES"/>
        </a:p>
      </dgm:t>
    </dgm:pt>
    <dgm:pt modelId="{8264D01C-0EFC-4C9F-B2C8-09396868D8D2}" type="pres">
      <dgm:prSet presAssocID="{1D1F0EBA-A4A8-4DCF-BCAF-AD5D7EE9809F}" presName="linear" presStyleCnt="0">
        <dgm:presLayoutVars>
          <dgm:animLvl val="lvl"/>
          <dgm:resizeHandles val="exact"/>
        </dgm:presLayoutVars>
      </dgm:prSet>
      <dgm:spPr/>
      <dgm:t>
        <a:bodyPr/>
        <a:lstStyle/>
        <a:p>
          <a:endParaRPr lang="es-ES"/>
        </a:p>
      </dgm:t>
    </dgm:pt>
    <dgm:pt modelId="{7EFAFAB0-099E-4E1C-AB8A-2FAA67222D3F}" type="pres">
      <dgm:prSet presAssocID="{638FBA63-85AB-4847-852E-F9EB5968ACC0}" presName="parentText" presStyleLbl="node1" presStyleIdx="0" presStyleCnt="1">
        <dgm:presLayoutVars>
          <dgm:chMax val="0"/>
          <dgm:bulletEnabled val="1"/>
        </dgm:presLayoutVars>
      </dgm:prSet>
      <dgm:spPr/>
      <dgm:t>
        <a:bodyPr/>
        <a:lstStyle/>
        <a:p>
          <a:endParaRPr lang="es-ES"/>
        </a:p>
      </dgm:t>
    </dgm:pt>
  </dgm:ptLst>
  <dgm:cxnLst>
    <dgm:cxn modelId="{D1F866BF-AC3A-46D3-9D5E-7C32F8778A0E}" srcId="{1D1F0EBA-A4A8-4DCF-BCAF-AD5D7EE9809F}" destId="{638FBA63-85AB-4847-852E-F9EB5968ACC0}" srcOrd="0" destOrd="0" parTransId="{EA52BB27-FCA8-440E-A132-3860800888D9}" sibTransId="{E32A2C0A-90FD-42E5-8220-0474066020A6}"/>
    <dgm:cxn modelId="{ED5B6E2F-B679-4F3D-AB36-8DFA9B8A2B77}" type="presOf" srcId="{1D1F0EBA-A4A8-4DCF-BCAF-AD5D7EE9809F}" destId="{8264D01C-0EFC-4C9F-B2C8-09396868D8D2}" srcOrd="0" destOrd="0" presId="urn:microsoft.com/office/officeart/2005/8/layout/vList2"/>
    <dgm:cxn modelId="{7AFD9C37-FF06-4EB4-8F39-5FB551357C0A}" type="presOf" srcId="{638FBA63-85AB-4847-852E-F9EB5968ACC0}" destId="{7EFAFAB0-099E-4E1C-AB8A-2FAA67222D3F}" srcOrd="0" destOrd="0" presId="urn:microsoft.com/office/officeart/2005/8/layout/vList2"/>
    <dgm:cxn modelId="{C088A3C2-7DC6-483C-ABBF-1CE14E42DFC3}" type="presParOf" srcId="{8264D01C-0EFC-4C9F-B2C8-09396868D8D2}" destId="{7EFAFAB0-099E-4E1C-AB8A-2FAA67222D3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D2CC80-A325-45CE-A8FF-F50FFBD3B978}" type="doc">
      <dgm:prSet loTypeId="urn:microsoft.com/office/officeart/2005/8/layout/vList5" loCatId="list" qsTypeId="urn:microsoft.com/office/officeart/2005/8/quickstyle/simple4" qsCatId="simple" csTypeId="urn:microsoft.com/office/officeart/2005/8/colors/accent1_2" csCatId="accent1"/>
      <dgm:spPr/>
      <dgm:t>
        <a:bodyPr/>
        <a:lstStyle/>
        <a:p>
          <a:endParaRPr lang="es-ES"/>
        </a:p>
      </dgm:t>
    </dgm:pt>
    <dgm:pt modelId="{BDBEFF2B-D6F0-49FD-8161-0D7086D9E16F}">
      <dgm:prSet/>
      <dgm:spPr/>
      <dgm:t>
        <a:bodyPr/>
        <a:lstStyle/>
        <a:p>
          <a:pPr rtl="0"/>
          <a:r>
            <a:rPr lang="es-ES" dirty="0" smtClean="0"/>
            <a:t>Integración de todos los componentes posibles en el mismo chip:</a:t>
          </a:r>
          <a:endParaRPr lang="es-ES" dirty="0"/>
        </a:p>
      </dgm:t>
    </dgm:pt>
    <dgm:pt modelId="{A8BDA67E-4D71-4BDA-B06A-471CCF2B7F27}" type="parTrans" cxnId="{550C2BC8-8823-4E37-80E6-1EA2BC8D16E7}">
      <dgm:prSet/>
      <dgm:spPr/>
      <dgm:t>
        <a:bodyPr/>
        <a:lstStyle/>
        <a:p>
          <a:endParaRPr lang="es-ES"/>
        </a:p>
      </dgm:t>
    </dgm:pt>
    <dgm:pt modelId="{E9EA8862-D353-4F31-875A-C9062ECC38B0}" type="sibTrans" cxnId="{550C2BC8-8823-4E37-80E6-1EA2BC8D16E7}">
      <dgm:prSet/>
      <dgm:spPr/>
      <dgm:t>
        <a:bodyPr/>
        <a:lstStyle/>
        <a:p>
          <a:endParaRPr lang="es-ES"/>
        </a:p>
      </dgm:t>
    </dgm:pt>
    <dgm:pt modelId="{5DD51A09-11E6-465C-A925-61427D396B2B}">
      <dgm:prSet/>
      <dgm:spPr/>
      <dgm:t>
        <a:bodyPr/>
        <a:lstStyle/>
        <a:p>
          <a:pPr rtl="0"/>
          <a:r>
            <a:rPr lang="es-ES" smtClean="0"/>
            <a:t>Microcontrolador</a:t>
          </a:r>
          <a:endParaRPr lang="es-ES"/>
        </a:p>
      </dgm:t>
    </dgm:pt>
    <dgm:pt modelId="{2032E0BE-20E6-4777-AB4F-A0E524C25EF3}" type="parTrans" cxnId="{1EBC0CBA-EAB4-4EA6-837E-B364DFAC5CE0}">
      <dgm:prSet/>
      <dgm:spPr/>
      <dgm:t>
        <a:bodyPr/>
        <a:lstStyle/>
        <a:p>
          <a:endParaRPr lang="es-ES"/>
        </a:p>
      </dgm:t>
    </dgm:pt>
    <dgm:pt modelId="{2255797B-101C-44AF-96D0-92EC1674247D}" type="sibTrans" cxnId="{1EBC0CBA-EAB4-4EA6-837E-B364DFAC5CE0}">
      <dgm:prSet/>
      <dgm:spPr/>
      <dgm:t>
        <a:bodyPr/>
        <a:lstStyle/>
        <a:p>
          <a:endParaRPr lang="es-ES"/>
        </a:p>
      </dgm:t>
    </dgm:pt>
    <dgm:pt modelId="{72F3CEA2-C49B-46EB-9214-80B293CA6F3B}">
      <dgm:prSet/>
      <dgm:spPr/>
      <dgm:t>
        <a:bodyPr/>
        <a:lstStyle/>
        <a:p>
          <a:pPr rtl="0"/>
          <a:r>
            <a:rPr lang="es-ES" dirty="0" smtClean="0"/>
            <a:t>Memorias</a:t>
          </a:r>
          <a:endParaRPr lang="es-ES" dirty="0"/>
        </a:p>
      </dgm:t>
    </dgm:pt>
    <dgm:pt modelId="{FD4FD7AD-4868-427C-A43A-26DDE3D9776F}" type="parTrans" cxnId="{BAB81109-73E4-4700-BA78-D974E9B9EDBC}">
      <dgm:prSet/>
      <dgm:spPr/>
      <dgm:t>
        <a:bodyPr/>
        <a:lstStyle/>
        <a:p>
          <a:endParaRPr lang="es-ES"/>
        </a:p>
      </dgm:t>
    </dgm:pt>
    <dgm:pt modelId="{90CCD761-F51A-40DA-A909-016A79FB13E1}" type="sibTrans" cxnId="{BAB81109-73E4-4700-BA78-D974E9B9EDBC}">
      <dgm:prSet/>
      <dgm:spPr/>
      <dgm:t>
        <a:bodyPr/>
        <a:lstStyle/>
        <a:p>
          <a:endParaRPr lang="es-ES"/>
        </a:p>
      </dgm:t>
    </dgm:pt>
    <dgm:pt modelId="{EBC5325B-2D8C-4E16-9D30-F0FE8E82868C}">
      <dgm:prSet/>
      <dgm:spPr/>
      <dgm:t>
        <a:bodyPr/>
        <a:lstStyle/>
        <a:p>
          <a:pPr rtl="0"/>
          <a:r>
            <a:rPr lang="es-ES" dirty="0" smtClean="0"/>
            <a:t>Osciladores y PLL</a:t>
          </a:r>
          <a:endParaRPr lang="es-ES" dirty="0"/>
        </a:p>
      </dgm:t>
    </dgm:pt>
    <dgm:pt modelId="{A18BECEE-E6FF-4760-8587-19027C783094}" type="parTrans" cxnId="{B394D2C8-C7B3-4290-8B67-487D8D7965D5}">
      <dgm:prSet/>
      <dgm:spPr/>
      <dgm:t>
        <a:bodyPr/>
        <a:lstStyle/>
        <a:p>
          <a:endParaRPr lang="es-ES"/>
        </a:p>
      </dgm:t>
    </dgm:pt>
    <dgm:pt modelId="{BB87A51E-F110-42FD-9BAA-36676A07AD6D}" type="sibTrans" cxnId="{B394D2C8-C7B3-4290-8B67-487D8D7965D5}">
      <dgm:prSet/>
      <dgm:spPr/>
      <dgm:t>
        <a:bodyPr/>
        <a:lstStyle/>
        <a:p>
          <a:endParaRPr lang="es-ES"/>
        </a:p>
      </dgm:t>
    </dgm:pt>
    <dgm:pt modelId="{93ACFF4B-F5F8-486B-9F01-F2E75A71C4FD}">
      <dgm:prSet/>
      <dgm:spPr/>
      <dgm:t>
        <a:bodyPr/>
        <a:lstStyle/>
        <a:p>
          <a:pPr rtl="0"/>
          <a:r>
            <a:rPr lang="es-ES" smtClean="0"/>
            <a:t>Interfaces de comunicación </a:t>
          </a:r>
          <a:endParaRPr lang="es-ES"/>
        </a:p>
      </dgm:t>
    </dgm:pt>
    <dgm:pt modelId="{F11618B6-389A-452A-8489-A4AFFBBBF656}" type="parTrans" cxnId="{803957E0-295B-4523-9577-740DBEB86B00}">
      <dgm:prSet/>
      <dgm:spPr/>
      <dgm:t>
        <a:bodyPr/>
        <a:lstStyle/>
        <a:p>
          <a:endParaRPr lang="es-ES"/>
        </a:p>
      </dgm:t>
    </dgm:pt>
    <dgm:pt modelId="{565E7840-4A45-41E0-97FD-50F0C134E9F6}" type="sibTrans" cxnId="{803957E0-295B-4523-9577-740DBEB86B00}">
      <dgm:prSet/>
      <dgm:spPr/>
      <dgm:t>
        <a:bodyPr/>
        <a:lstStyle/>
        <a:p>
          <a:endParaRPr lang="es-ES"/>
        </a:p>
      </dgm:t>
    </dgm:pt>
    <dgm:pt modelId="{EB0A3A9E-D88D-4694-BDBD-0CB19850F40B}">
      <dgm:prSet/>
      <dgm:spPr/>
      <dgm:t>
        <a:bodyPr/>
        <a:lstStyle/>
        <a:p>
          <a:pPr rtl="0"/>
          <a:r>
            <a:rPr lang="es-ES" dirty="0" smtClean="0"/>
            <a:t>Gestión de alimentación</a:t>
          </a:r>
          <a:endParaRPr lang="es-ES" dirty="0"/>
        </a:p>
      </dgm:t>
    </dgm:pt>
    <dgm:pt modelId="{822281DD-76F6-40B1-9B79-A03A3D7585B9}" type="parTrans" cxnId="{EDED0858-EFAA-4948-BFAA-60A4093D0892}">
      <dgm:prSet/>
      <dgm:spPr/>
      <dgm:t>
        <a:bodyPr/>
        <a:lstStyle/>
        <a:p>
          <a:endParaRPr lang="es-ES"/>
        </a:p>
      </dgm:t>
    </dgm:pt>
    <dgm:pt modelId="{605410C6-42AA-4168-9D67-D516D1306989}" type="sibTrans" cxnId="{EDED0858-EFAA-4948-BFAA-60A4093D0892}">
      <dgm:prSet/>
      <dgm:spPr/>
      <dgm:t>
        <a:bodyPr/>
        <a:lstStyle/>
        <a:p>
          <a:endParaRPr lang="es-ES"/>
        </a:p>
      </dgm:t>
    </dgm:pt>
    <dgm:pt modelId="{C6312DE4-B896-4387-8D76-8CD1CEB2C773}" type="pres">
      <dgm:prSet presAssocID="{F5D2CC80-A325-45CE-A8FF-F50FFBD3B978}" presName="Name0" presStyleCnt="0">
        <dgm:presLayoutVars>
          <dgm:dir/>
          <dgm:animLvl val="lvl"/>
          <dgm:resizeHandles val="exact"/>
        </dgm:presLayoutVars>
      </dgm:prSet>
      <dgm:spPr/>
      <dgm:t>
        <a:bodyPr/>
        <a:lstStyle/>
        <a:p>
          <a:endParaRPr lang="es-ES"/>
        </a:p>
      </dgm:t>
    </dgm:pt>
    <dgm:pt modelId="{8278165D-30BA-4925-BCAA-D66B900407FC}" type="pres">
      <dgm:prSet presAssocID="{BDBEFF2B-D6F0-49FD-8161-0D7086D9E16F}" presName="linNode" presStyleCnt="0"/>
      <dgm:spPr/>
      <dgm:t>
        <a:bodyPr/>
        <a:lstStyle/>
        <a:p>
          <a:endParaRPr lang="es-ES"/>
        </a:p>
      </dgm:t>
    </dgm:pt>
    <dgm:pt modelId="{88647F95-8F6C-4216-8EA8-63AC8D3DFC3D}" type="pres">
      <dgm:prSet presAssocID="{BDBEFF2B-D6F0-49FD-8161-0D7086D9E16F}" presName="parentText" presStyleLbl="node1" presStyleIdx="0" presStyleCnt="1">
        <dgm:presLayoutVars>
          <dgm:chMax val="1"/>
          <dgm:bulletEnabled val="1"/>
        </dgm:presLayoutVars>
      </dgm:prSet>
      <dgm:spPr/>
      <dgm:t>
        <a:bodyPr/>
        <a:lstStyle/>
        <a:p>
          <a:endParaRPr lang="es-ES"/>
        </a:p>
      </dgm:t>
    </dgm:pt>
    <dgm:pt modelId="{FE910EAB-98C9-48E9-8C73-198AD9224BA8}" type="pres">
      <dgm:prSet presAssocID="{BDBEFF2B-D6F0-49FD-8161-0D7086D9E16F}" presName="descendantText" presStyleLbl="alignAccFollowNode1" presStyleIdx="0" presStyleCnt="1">
        <dgm:presLayoutVars>
          <dgm:bulletEnabled val="1"/>
        </dgm:presLayoutVars>
      </dgm:prSet>
      <dgm:spPr/>
      <dgm:t>
        <a:bodyPr/>
        <a:lstStyle/>
        <a:p>
          <a:endParaRPr lang="es-ES"/>
        </a:p>
      </dgm:t>
    </dgm:pt>
  </dgm:ptLst>
  <dgm:cxnLst>
    <dgm:cxn modelId="{5EDCA17D-C414-4B60-A4D6-01432BF97E80}" type="presOf" srcId="{EB0A3A9E-D88D-4694-BDBD-0CB19850F40B}" destId="{FE910EAB-98C9-48E9-8C73-198AD9224BA8}" srcOrd="0" destOrd="4" presId="urn:microsoft.com/office/officeart/2005/8/layout/vList5"/>
    <dgm:cxn modelId="{1EBC0CBA-EAB4-4EA6-837E-B364DFAC5CE0}" srcId="{BDBEFF2B-D6F0-49FD-8161-0D7086D9E16F}" destId="{5DD51A09-11E6-465C-A925-61427D396B2B}" srcOrd="0" destOrd="0" parTransId="{2032E0BE-20E6-4777-AB4F-A0E524C25EF3}" sibTransId="{2255797B-101C-44AF-96D0-92EC1674247D}"/>
    <dgm:cxn modelId="{803957E0-295B-4523-9577-740DBEB86B00}" srcId="{BDBEFF2B-D6F0-49FD-8161-0D7086D9E16F}" destId="{93ACFF4B-F5F8-486B-9F01-F2E75A71C4FD}" srcOrd="3" destOrd="0" parTransId="{F11618B6-389A-452A-8489-A4AFFBBBF656}" sibTransId="{565E7840-4A45-41E0-97FD-50F0C134E9F6}"/>
    <dgm:cxn modelId="{F5A13B2E-BD41-47C1-83D6-35E208FAFCDC}" type="presOf" srcId="{5DD51A09-11E6-465C-A925-61427D396B2B}" destId="{FE910EAB-98C9-48E9-8C73-198AD9224BA8}" srcOrd="0" destOrd="0" presId="urn:microsoft.com/office/officeart/2005/8/layout/vList5"/>
    <dgm:cxn modelId="{BAB81109-73E4-4700-BA78-D974E9B9EDBC}" srcId="{BDBEFF2B-D6F0-49FD-8161-0D7086D9E16F}" destId="{72F3CEA2-C49B-46EB-9214-80B293CA6F3B}" srcOrd="1" destOrd="0" parTransId="{FD4FD7AD-4868-427C-A43A-26DDE3D9776F}" sibTransId="{90CCD761-F51A-40DA-A909-016A79FB13E1}"/>
    <dgm:cxn modelId="{D1E14831-8AD1-46CB-B5B7-F62296929321}" type="presOf" srcId="{72F3CEA2-C49B-46EB-9214-80B293CA6F3B}" destId="{FE910EAB-98C9-48E9-8C73-198AD9224BA8}" srcOrd="0" destOrd="1" presId="urn:microsoft.com/office/officeart/2005/8/layout/vList5"/>
    <dgm:cxn modelId="{EDED0858-EFAA-4948-BFAA-60A4093D0892}" srcId="{BDBEFF2B-D6F0-49FD-8161-0D7086D9E16F}" destId="{EB0A3A9E-D88D-4694-BDBD-0CB19850F40B}" srcOrd="4" destOrd="0" parTransId="{822281DD-76F6-40B1-9B79-A03A3D7585B9}" sibTransId="{605410C6-42AA-4168-9D67-D516D1306989}"/>
    <dgm:cxn modelId="{550C2BC8-8823-4E37-80E6-1EA2BC8D16E7}" srcId="{F5D2CC80-A325-45CE-A8FF-F50FFBD3B978}" destId="{BDBEFF2B-D6F0-49FD-8161-0D7086D9E16F}" srcOrd="0" destOrd="0" parTransId="{A8BDA67E-4D71-4BDA-B06A-471CCF2B7F27}" sibTransId="{E9EA8862-D353-4F31-875A-C9062ECC38B0}"/>
    <dgm:cxn modelId="{EE860775-8E3A-4DDE-863B-10051B4354B7}" type="presOf" srcId="{BDBEFF2B-D6F0-49FD-8161-0D7086D9E16F}" destId="{88647F95-8F6C-4216-8EA8-63AC8D3DFC3D}" srcOrd="0" destOrd="0" presId="urn:microsoft.com/office/officeart/2005/8/layout/vList5"/>
    <dgm:cxn modelId="{5D62B60A-34B9-4102-815A-A68C900655F1}" type="presOf" srcId="{F5D2CC80-A325-45CE-A8FF-F50FFBD3B978}" destId="{C6312DE4-B896-4387-8D76-8CD1CEB2C773}" srcOrd="0" destOrd="0" presId="urn:microsoft.com/office/officeart/2005/8/layout/vList5"/>
    <dgm:cxn modelId="{B394D2C8-C7B3-4290-8B67-487D8D7965D5}" srcId="{BDBEFF2B-D6F0-49FD-8161-0D7086D9E16F}" destId="{EBC5325B-2D8C-4E16-9D30-F0FE8E82868C}" srcOrd="2" destOrd="0" parTransId="{A18BECEE-E6FF-4760-8587-19027C783094}" sibTransId="{BB87A51E-F110-42FD-9BAA-36676A07AD6D}"/>
    <dgm:cxn modelId="{FF1E4246-FB96-4985-9879-6E22002235D2}" type="presOf" srcId="{93ACFF4B-F5F8-486B-9F01-F2E75A71C4FD}" destId="{FE910EAB-98C9-48E9-8C73-198AD9224BA8}" srcOrd="0" destOrd="3" presId="urn:microsoft.com/office/officeart/2005/8/layout/vList5"/>
    <dgm:cxn modelId="{4761CD4F-C1ED-4E26-ACB1-0C6479E32671}" type="presOf" srcId="{EBC5325B-2D8C-4E16-9D30-F0FE8E82868C}" destId="{FE910EAB-98C9-48E9-8C73-198AD9224BA8}" srcOrd="0" destOrd="2" presId="urn:microsoft.com/office/officeart/2005/8/layout/vList5"/>
    <dgm:cxn modelId="{19CD506E-CA46-40DB-9807-91E0456EC51E}" type="presParOf" srcId="{C6312DE4-B896-4387-8D76-8CD1CEB2C773}" destId="{8278165D-30BA-4925-BCAA-D66B900407FC}" srcOrd="0" destOrd="0" presId="urn:microsoft.com/office/officeart/2005/8/layout/vList5"/>
    <dgm:cxn modelId="{6CE8D12C-A59C-459A-8B6A-048BEB1804F6}" type="presParOf" srcId="{8278165D-30BA-4925-BCAA-D66B900407FC}" destId="{88647F95-8F6C-4216-8EA8-63AC8D3DFC3D}" srcOrd="0" destOrd="0" presId="urn:microsoft.com/office/officeart/2005/8/layout/vList5"/>
    <dgm:cxn modelId="{F675AFEE-73B2-4631-807F-F0197BA647A0}" type="presParOf" srcId="{8278165D-30BA-4925-BCAA-D66B900407FC}" destId="{FE910EAB-98C9-48E9-8C73-198AD9224BA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76AD0D7-594B-4E9D-8851-3D1ADC9A3AD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CF0A3C29-D605-4CF8-A4CE-1DC40CC5BD1B}">
      <dgm:prSet custT="1"/>
      <dgm:spPr/>
      <dgm:t>
        <a:bodyPr/>
        <a:lstStyle/>
        <a:p>
          <a:pPr rtl="0"/>
          <a:r>
            <a:rPr lang="es-ES" sz="2000" smtClean="0"/>
            <a:t>Bus AMBA de datos de 64 bits con un reloj de 150 MHz = 1,2 GB/s.</a:t>
          </a:r>
          <a:endParaRPr lang="es-ES" sz="2000"/>
        </a:p>
      </dgm:t>
    </dgm:pt>
    <dgm:pt modelId="{80712402-EFF9-4A2B-B0AC-34259768BE89}" type="parTrans" cxnId="{F735F13B-2EB6-4D78-A598-568841B7B546}">
      <dgm:prSet/>
      <dgm:spPr/>
      <dgm:t>
        <a:bodyPr/>
        <a:lstStyle/>
        <a:p>
          <a:endParaRPr lang="es-ES" sz="2400"/>
        </a:p>
      </dgm:t>
    </dgm:pt>
    <dgm:pt modelId="{58ACD2BA-78A3-40F3-835A-9F0401B1E9BC}" type="sibTrans" cxnId="{F735F13B-2EB6-4D78-A598-568841B7B546}">
      <dgm:prSet/>
      <dgm:spPr/>
      <dgm:t>
        <a:bodyPr/>
        <a:lstStyle/>
        <a:p>
          <a:endParaRPr lang="es-ES" sz="2400"/>
        </a:p>
      </dgm:t>
    </dgm:pt>
    <dgm:pt modelId="{DE55DA34-5906-42C5-A66B-E97C76872C4B}">
      <dgm:prSet custT="1"/>
      <dgm:spPr/>
      <dgm:t>
        <a:bodyPr/>
        <a:lstStyle/>
        <a:p>
          <a:pPr rtl="0"/>
          <a:r>
            <a:rPr lang="es-ES" sz="2000" smtClean="0"/>
            <a:t>Xillybus se basa en la simplicidad más que en el rendimiento.</a:t>
          </a:r>
          <a:endParaRPr lang="es-ES" sz="2000"/>
        </a:p>
      </dgm:t>
    </dgm:pt>
    <dgm:pt modelId="{765EA5F1-F6C4-477C-8BF0-249CCE6CDA89}" type="parTrans" cxnId="{2283AA10-8983-44A7-8B8E-8B635918FC33}">
      <dgm:prSet/>
      <dgm:spPr/>
      <dgm:t>
        <a:bodyPr/>
        <a:lstStyle/>
        <a:p>
          <a:endParaRPr lang="es-ES" sz="2400"/>
        </a:p>
      </dgm:t>
    </dgm:pt>
    <dgm:pt modelId="{5B44B143-6B2B-48FE-A7F5-E4A5F7520E05}" type="sibTrans" cxnId="{2283AA10-8983-44A7-8B8E-8B635918FC33}">
      <dgm:prSet/>
      <dgm:spPr/>
      <dgm:t>
        <a:bodyPr/>
        <a:lstStyle/>
        <a:p>
          <a:endParaRPr lang="es-ES" sz="2400"/>
        </a:p>
      </dgm:t>
    </dgm:pt>
    <dgm:pt modelId="{9B8B4796-B53A-433D-8242-90A6E77FC1C2}">
      <dgm:prSet custT="1"/>
      <dgm:spPr/>
      <dgm:t>
        <a:bodyPr/>
        <a:lstStyle/>
        <a:p>
          <a:pPr rtl="0"/>
          <a:r>
            <a:rPr lang="es-ES" sz="2000" smtClean="0"/>
            <a:t>Además, la parte software difícilmente trabaja a más de 150 - 200 MB/s</a:t>
          </a:r>
          <a:endParaRPr lang="es-ES" sz="2000"/>
        </a:p>
      </dgm:t>
    </dgm:pt>
    <dgm:pt modelId="{6DFD34F3-AD0C-487A-A3AB-8AE4693AE45F}" type="parTrans" cxnId="{DABD1737-64B9-4A29-AFD5-C1BD777D2100}">
      <dgm:prSet/>
      <dgm:spPr/>
      <dgm:t>
        <a:bodyPr/>
        <a:lstStyle/>
        <a:p>
          <a:endParaRPr lang="es-ES" sz="2400"/>
        </a:p>
      </dgm:t>
    </dgm:pt>
    <dgm:pt modelId="{2CD76503-C169-4D21-924B-350EC7F4B29B}" type="sibTrans" cxnId="{DABD1737-64B9-4A29-AFD5-C1BD777D2100}">
      <dgm:prSet/>
      <dgm:spPr/>
      <dgm:t>
        <a:bodyPr/>
        <a:lstStyle/>
        <a:p>
          <a:endParaRPr lang="es-ES" sz="2400"/>
        </a:p>
      </dgm:t>
    </dgm:pt>
    <dgm:pt modelId="{10A7A088-51CB-4EE0-BA7E-C54C36D844A8}">
      <dgm:prSet custT="1"/>
      <dgm:spPr/>
      <dgm:t>
        <a:bodyPr/>
        <a:lstStyle/>
        <a:p>
          <a:pPr rtl="0"/>
          <a:r>
            <a:rPr lang="es-ES" sz="1600" smtClean="0"/>
            <a:t>Bus_clk = 100 MHz</a:t>
          </a:r>
          <a:endParaRPr lang="es-ES" sz="1600"/>
        </a:p>
      </dgm:t>
    </dgm:pt>
    <dgm:pt modelId="{7645EB8E-53BF-4AB0-BB4B-BD88142C792B}" type="parTrans" cxnId="{FE7BD153-4908-4290-BCE4-EDE9DFA7FE10}">
      <dgm:prSet/>
      <dgm:spPr/>
      <dgm:t>
        <a:bodyPr/>
        <a:lstStyle/>
        <a:p>
          <a:endParaRPr lang="es-ES" sz="2400"/>
        </a:p>
      </dgm:t>
    </dgm:pt>
    <dgm:pt modelId="{A9769701-AA81-4470-9382-9A36DE05BAF9}" type="sibTrans" cxnId="{FE7BD153-4908-4290-BCE4-EDE9DFA7FE10}">
      <dgm:prSet/>
      <dgm:spPr/>
      <dgm:t>
        <a:bodyPr/>
        <a:lstStyle/>
        <a:p>
          <a:endParaRPr lang="es-ES" sz="2400"/>
        </a:p>
      </dgm:t>
    </dgm:pt>
    <dgm:pt modelId="{34824C7D-2829-401B-AB33-0E1FDC2CE09D}">
      <dgm:prSet custT="1"/>
      <dgm:spPr/>
      <dgm:t>
        <a:bodyPr/>
        <a:lstStyle/>
        <a:p>
          <a:pPr rtl="0"/>
          <a:r>
            <a:rPr lang="es-ES" sz="1600" smtClean="0"/>
            <a:t>Ancho de datos 32 bits</a:t>
          </a:r>
          <a:endParaRPr lang="es-ES" sz="1600"/>
        </a:p>
      </dgm:t>
    </dgm:pt>
    <dgm:pt modelId="{DE889E2A-A686-4CFE-95C6-C239D16AB6BC}" type="parTrans" cxnId="{D3F450D8-7F54-4C40-ADAB-D5E489A6B574}">
      <dgm:prSet/>
      <dgm:spPr/>
      <dgm:t>
        <a:bodyPr/>
        <a:lstStyle/>
        <a:p>
          <a:endParaRPr lang="es-ES" sz="2400"/>
        </a:p>
      </dgm:t>
    </dgm:pt>
    <dgm:pt modelId="{9AA5EEC0-64C1-432D-9313-0AA4FEF85877}" type="sibTrans" cxnId="{D3F450D8-7F54-4C40-ADAB-D5E489A6B574}">
      <dgm:prSet/>
      <dgm:spPr/>
      <dgm:t>
        <a:bodyPr/>
        <a:lstStyle/>
        <a:p>
          <a:endParaRPr lang="es-ES" sz="2400"/>
        </a:p>
      </dgm:t>
    </dgm:pt>
    <dgm:pt modelId="{C15DDBA5-95BE-48FD-A215-700F6F271B08}">
      <dgm:prSet custT="1"/>
      <dgm:spPr/>
      <dgm:t>
        <a:bodyPr/>
        <a:lstStyle/>
        <a:p>
          <a:pPr rtl="0"/>
          <a:r>
            <a:rPr lang="es-ES" sz="1600" smtClean="0"/>
            <a:t>BW = 100 x 32 bits = 400 MB/s</a:t>
          </a:r>
          <a:endParaRPr lang="es-ES" sz="1600"/>
        </a:p>
      </dgm:t>
    </dgm:pt>
    <dgm:pt modelId="{BFD1961C-52A6-4741-9446-72C8467A8082}" type="parTrans" cxnId="{1F983E66-B5FC-4AB1-A120-09B449E6BBDC}">
      <dgm:prSet/>
      <dgm:spPr/>
      <dgm:t>
        <a:bodyPr/>
        <a:lstStyle/>
        <a:p>
          <a:endParaRPr lang="es-ES" sz="2400"/>
        </a:p>
      </dgm:t>
    </dgm:pt>
    <dgm:pt modelId="{E8BE475A-7663-4453-AB0B-82979682E2DA}" type="sibTrans" cxnId="{1F983E66-B5FC-4AB1-A120-09B449E6BBDC}">
      <dgm:prSet/>
      <dgm:spPr/>
      <dgm:t>
        <a:bodyPr/>
        <a:lstStyle/>
        <a:p>
          <a:endParaRPr lang="es-ES" sz="2400"/>
        </a:p>
      </dgm:t>
    </dgm:pt>
    <dgm:pt modelId="{F6965EFE-19B2-4C2F-AF6C-FFF8EB52C181}">
      <dgm:prSet custT="1"/>
      <dgm:spPr/>
      <dgm:t>
        <a:bodyPr/>
        <a:lstStyle/>
        <a:p>
          <a:pPr rtl="0"/>
          <a:r>
            <a:rPr lang="es-ES" sz="2000" smtClean="0"/>
            <a:t>Latencia de unos 10 – 50 µs desde que se ejecuta un write(), hasta que el dato llega a la FIFO</a:t>
          </a:r>
          <a:endParaRPr lang="es-ES" sz="2000"/>
        </a:p>
      </dgm:t>
    </dgm:pt>
    <dgm:pt modelId="{9CAB30BF-A5BC-4861-8E0A-6CE7FA05FA76}" type="parTrans" cxnId="{A647D315-FCD7-4314-BDFE-2F2E9D73ED45}">
      <dgm:prSet/>
      <dgm:spPr/>
      <dgm:t>
        <a:bodyPr/>
        <a:lstStyle/>
        <a:p>
          <a:endParaRPr lang="es-ES" sz="2400"/>
        </a:p>
      </dgm:t>
    </dgm:pt>
    <dgm:pt modelId="{4EA72659-AEE2-4F5B-BD02-51251E33E2F0}" type="sibTrans" cxnId="{A647D315-FCD7-4314-BDFE-2F2E9D73ED45}">
      <dgm:prSet/>
      <dgm:spPr/>
      <dgm:t>
        <a:bodyPr/>
        <a:lstStyle/>
        <a:p>
          <a:endParaRPr lang="es-ES" sz="2400"/>
        </a:p>
      </dgm:t>
    </dgm:pt>
    <dgm:pt modelId="{BABC1441-FEA0-43DC-B7AE-F0AF84BE20A2}" type="pres">
      <dgm:prSet presAssocID="{E76AD0D7-594B-4E9D-8851-3D1ADC9A3AD7}" presName="linear" presStyleCnt="0">
        <dgm:presLayoutVars>
          <dgm:animLvl val="lvl"/>
          <dgm:resizeHandles val="exact"/>
        </dgm:presLayoutVars>
      </dgm:prSet>
      <dgm:spPr/>
      <dgm:t>
        <a:bodyPr/>
        <a:lstStyle/>
        <a:p>
          <a:endParaRPr lang="es-ES"/>
        </a:p>
      </dgm:t>
    </dgm:pt>
    <dgm:pt modelId="{221E341D-8D20-4316-B31B-EFD0169333CD}" type="pres">
      <dgm:prSet presAssocID="{CF0A3C29-D605-4CF8-A4CE-1DC40CC5BD1B}" presName="parentText" presStyleLbl="node1" presStyleIdx="0" presStyleCnt="4">
        <dgm:presLayoutVars>
          <dgm:chMax val="0"/>
          <dgm:bulletEnabled val="1"/>
        </dgm:presLayoutVars>
      </dgm:prSet>
      <dgm:spPr/>
      <dgm:t>
        <a:bodyPr/>
        <a:lstStyle/>
        <a:p>
          <a:endParaRPr lang="es-ES"/>
        </a:p>
      </dgm:t>
    </dgm:pt>
    <dgm:pt modelId="{05D4D985-4131-4EDF-B88E-FCB9A77158CA}" type="pres">
      <dgm:prSet presAssocID="{58ACD2BA-78A3-40F3-835A-9F0401B1E9BC}" presName="spacer" presStyleCnt="0"/>
      <dgm:spPr/>
    </dgm:pt>
    <dgm:pt modelId="{49EFF45D-5327-471B-91B2-DBD2EF4E9CFB}" type="pres">
      <dgm:prSet presAssocID="{DE55DA34-5906-42C5-A66B-E97C76872C4B}" presName="parentText" presStyleLbl="node1" presStyleIdx="1" presStyleCnt="4">
        <dgm:presLayoutVars>
          <dgm:chMax val="0"/>
          <dgm:bulletEnabled val="1"/>
        </dgm:presLayoutVars>
      </dgm:prSet>
      <dgm:spPr/>
      <dgm:t>
        <a:bodyPr/>
        <a:lstStyle/>
        <a:p>
          <a:endParaRPr lang="es-ES"/>
        </a:p>
      </dgm:t>
    </dgm:pt>
    <dgm:pt modelId="{C88E259A-FB24-4173-886D-B68185387775}" type="pres">
      <dgm:prSet presAssocID="{5B44B143-6B2B-48FE-A7F5-E4A5F7520E05}" presName="spacer" presStyleCnt="0"/>
      <dgm:spPr/>
    </dgm:pt>
    <dgm:pt modelId="{457A4C0D-75DB-48BE-B070-D129649D1D5A}" type="pres">
      <dgm:prSet presAssocID="{9B8B4796-B53A-433D-8242-90A6E77FC1C2}" presName="parentText" presStyleLbl="node1" presStyleIdx="2" presStyleCnt="4">
        <dgm:presLayoutVars>
          <dgm:chMax val="0"/>
          <dgm:bulletEnabled val="1"/>
        </dgm:presLayoutVars>
      </dgm:prSet>
      <dgm:spPr/>
      <dgm:t>
        <a:bodyPr/>
        <a:lstStyle/>
        <a:p>
          <a:endParaRPr lang="es-ES"/>
        </a:p>
      </dgm:t>
    </dgm:pt>
    <dgm:pt modelId="{A2AFA1BA-CB1B-4971-96D0-61E4454F1EE3}" type="pres">
      <dgm:prSet presAssocID="{9B8B4796-B53A-433D-8242-90A6E77FC1C2}" presName="childText" presStyleLbl="revTx" presStyleIdx="0" presStyleCnt="1">
        <dgm:presLayoutVars>
          <dgm:bulletEnabled val="1"/>
        </dgm:presLayoutVars>
      </dgm:prSet>
      <dgm:spPr/>
      <dgm:t>
        <a:bodyPr/>
        <a:lstStyle/>
        <a:p>
          <a:endParaRPr lang="es-ES"/>
        </a:p>
      </dgm:t>
    </dgm:pt>
    <dgm:pt modelId="{7A331808-F6A6-4B05-B155-E6DD55DB1CB4}" type="pres">
      <dgm:prSet presAssocID="{F6965EFE-19B2-4C2F-AF6C-FFF8EB52C181}" presName="parentText" presStyleLbl="node1" presStyleIdx="3" presStyleCnt="4">
        <dgm:presLayoutVars>
          <dgm:chMax val="0"/>
          <dgm:bulletEnabled val="1"/>
        </dgm:presLayoutVars>
      </dgm:prSet>
      <dgm:spPr/>
      <dgm:t>
        <a:bodyPr/>
        <a:lstStyle/>
        <a:p>
          <a:endParaRPr lang="es-ES"/>
        </a:p>
      </dgm:t>
    </dgm:pt>
  </dgm:ptLst>
  <dgm:cxnLst>
    <dgm:cxn modelId="{D3F450D8-7F54-4C40-ADAB-D5E489A6B574}" srcId="{9B8B4796-B53A-433D-8242-90A6E77FC1C2}" destId="{34824C7D-2829-401B-AB33-0E1FDC2CE09D}" srcOrd="1" destOrd="0" parTransId="{DE889E2A-A686-4CFE-95C6-C239D16AB6BC}" sibTransId="{9AA5EEC0-64C1-432D-9313-0AA4FEF85877}"/>
    <dgm:cxn modelId="{D12D1FB9-8F54-4BA6-9A5B-88FEB3507F9F}" type="presOf" srcId="{F6965EFE-19B2-4C2F-AF6C-FFF8EB52C181}" destId="{7A331808-F6A6-4B05-B155-E6DD55DB1CB4}" srcOrd="0" destOrd="0" presId="urn:microsoft.com/office/officeart/2005/8/layout/vList2"/>
    <dgm:cxn modelId="{56382564-4F0E-4678-A0D2-C16AF6684BCD}" type="presOf" srcId="{C15DDBA5-95BE-48FD-A215-700F6F271B08}" destId="{A2AFA1BA-CB1B-4971-96D0-61E4454F1EE3}" srcOrd="0" destOrd="2" presId="urn:microsoft.com/office/officeart/2005/8/layout/vList2"/>
    <dgm:cxn modelId="{1F983E66-B5FC-4AB1-A120-09B449E6BBDC}" srcId="{9B8B4796-B53A-433D-8242-90A6E77FC1C2}" destId="{C15DDBA5-95BE-48FD-A215-700F6F271B08}" srcOrd="2" destOrd="0" parTransId="{BFD1961C-52A6-4741-9446-72C8467A8082}" sibTransId="{E8BE475A-7663-4453-AB0B-82979682E2DA}"/>
    <dgm:cxn modelId="{9CEF0419-076F-4110-8E24-9E643E971328}" type="presOf" srcId="{CF0A3C29-D605-4CF8-A4CE-1DC40CC5BD1B}" destId="{221E341D-8D20-4316-B31B-EFD0169333CD}" srcOrd="0" destOrd="0" presId="urn:microsoft.com/office/officeart/2005/8/layout/vList2"/>
    <dgm:cxn modelId="{FE7BD153-4908-4290-BCE4-EDE9DFA7FE10}" srcId="{9B8B4796-B53A-433D-8242-90A6E77FC1C2}" destId="{10A7A088-51CB-4EE0-BA7E-C54C36D844A8}" srcOrd="0" destOrd="0" parTransId="{7645EB8E-53BF-4AB0-BB4B-BD88142C792B}" sibTransId="{A9769701-AA81-4470-9382-9A36DE05BAF9}"/>
    <dgm:cxn modelId="{5AA871C6-35A1-44D6-A4F3-4CD4C56A4B6D}" type="presOf" srcId="{34824C7D-2829-401B-AB33-0E1FDC2CE09D}" destId="{A2AFA1BA-CB1B-4971-96D0-61E4454F1EE3}" srcOrd="0" destOrd="1" presId="urn:microsoft.com/office/officeart/2005/8/layout/vList2"/>
    <dgm:cxn modelId="{38C175BD-FF46-405C-B0AB-C1F06C973C0B}" type="presOf" srcId="{9B8B4796-B53A-433D-8242-90A6E77FC1C2}" destId="{457A4C0D-75DB-48BE-B070-D129649D1D5A}" srcOrd="0" destOrd="0" presId="urn:microsoft.com/office/officeart/2005/8/layout/vList2"/>
    <dgm:cxn modelId="{DABD1737-64B9-4A29-AFD5-C1BD777D2100}" srcId="{E76AD0D7-594B-4E9D-8851-3D1ADC9A3AD7}" destId="{9B8B4796-B53A-433D-8242-90A6E77FC1C2}" srcOrd="2" destOrd="0" parTransId="{6DFD34F3-AD0C-487A-A3AB-8AE4693AE45F}" sibTransId="{2CD76503-C169-4D21-924B-350EC7F4B29B}"/>
    <dgm:cxn modelId="{0C0EF1A1-0096-4AB1-85D5-796EC4A14BB3}" type="presOf" srcId="{10A7A088-51CB-4EE0-BA7E-C54C36D844A8}" destId="{A2AFA1BA-CB1B-4971-96D0-61E4454F1EE3}" srcOrd="0" destOrd="0" presId="urn:microsoft.com/office/officeart/2005/8/layout/vList2"/>
    <dgm:cxn modelId="{5E9498A4-A430-437C-A31F-3988650DA755}" type="presOf" srcId="{E76AD0D7-594B-4E9D-8851-3D1ADC9A3AD7}" destId="{BABC1441-FEA0-43DC-B7AE-F0AF84BE20A2}" srcOrd="0" destOrd="0" presId="urn:microsoft.com/office/officeart/2005/8/layout/vList2"/>
    <dgm:cxn modelId="{E66FD3F1-A671-4173-88BF-C30C53DCC55C}" type="presOf" srcId="{DE55DA34-5906-42C5-A66B-E97C76872C4B}" destId="{49EFF45D-5327-471B-91B2-DBD2EF4E9CFB}" srcOrd="0" destOrd="0" presId="urn:microsoft.com/office/officeart/2005/8/layout/vList2"/>
    <dgm:cxn modelId="{F735F13B-2EB6-4D78-A598-568841B7B546}" srcId="{E76AD0D7-594B-4E9D-8851-3D1ADC9A3AD7}" destId="{CF0A3C29-D605-4CF8-A4CE-1DC40CC5BD1B}" srcOrd="0" destOrd="0" parTransId="{80712402-EFF9-4A2B-B0AC-34259768BE89}" sibTransId="{58ACD2BA-78A3-40F3-835A-9F0401B1E9BC}"/>
    <dgm:cxn modelId="{A647D315-FCD7-4314-BDFE-2F2E9D73ED45}" srcId="{E76AD0D7-594B-4E9D-8851-3D1ADC9A3AD7}" destId="{F6965EFE-19B2-4C2F-AF6C-FFF8EB52C181}" srcOrd="3" destOrd="0" parTransId="{9CAB30BF-A5BC-4861-8E0A-6CE7FA05FA76}" sibTransId="{4EA72659-AEE2-4F5B-BD02-51251E33E2F0}"/>
    <dgm:cxn modelId="{2283AA10-8983-44A7-8B8E-8B635918FC33}" srcId="{E76AD0D7-594B-4E9D-8851-3D1ADC9A3AD7}" destId="{DE55DA34-5906-42C5-A66B-E97C76872C4B}" srcOrd="1" destOrd="0" parTransId="{765EA5F1-F6C4-477C-8BF0-249CCE6CDA89}" sibTransId="{5B44B143-6B2B-48FE-A7F5-E4A5F7520E05}"/>
    <dgm:cxn modelId="{44D462A5-79AA-41A6-9B11-8E7585AAAEE7}" type="presParOf" srcId="{BABC1441-FEA0-43DC-B7AE-F0AF84BE20A2}" destId="{221E341D-8D20-4316-B31B-EFD0169333CD}" srcOrd="0" destOrd="0" presId="urn:microsoft.com/office/officeart/2005/8/layout/vList2"/>
    <dgm:cxn modelId="{869E8AF2-F73B-4BC2-AB92-349CDE385968}" type="presParOf" srcId="{BABC1441-FEA0-43DC-B7AE-F0AF84BE20A2}" destId="{05D4D985-4131-4EDF-B88E-FCB9A77158CA}" srcOrd="1" destOrd="0" presId="urn:microsoft.com/office/officeart/2005/8/layout/vList2"/>
    <dgm:cxn modelId="{49092F22-FECE-4C01-867F-98F2C4F65062}" type="presParOf" srcId="{BABC1441-FEA0-43DC-B7AE-F0AF84BE20A2}" destId="{49EFF45D-5327-471B-91B2-DBD2EF4E9CFB}" srcOrd="2" destOrd="0" presId="urn:microsoft.com/office/officeart/2005/8/layout/vList2"/>
    <dgm:cxn modelId="{9D232242-B30A-415E-A166-E67C3BEFF644}" type="presParOf" srcId="{BABC1441-FEA0-43DC-B7AE-F0AF84BE20A2}" destId="{C88E259A-FB24-4173-886D-B68185387775}" srcOrd="3" destOrd="0" presId="urn:microsoft.com/office/officeart/2005/8/layout/vList2"/>
    <dgm:cxn modelId="{1D7FD9D9-72A3-4205-8F5A-F27F48BFE971}" type="presParOf" srcId="{BABC1441-FEA0-43DC-B7AE-F0AF84BE20A2}" destId="{457A4C0D-75DB-48BE-B070-D129649D1D5A}" srcOrd="4" destOrd="0" presId="urn:microsoft.com/office/officeart/2005/8/layout/vList2"/>
    <dgm:cxn modelId="{AC4A7333-39CB-4C3D-8777-D6519F5D1CFE}" type="presParOf" srcId="{BABC1441-FEA0-43DC-B7AE-F0AF84BE20A2}" destId="{A2AFA1BA-CB1B-4971-96D0-61E4454F1EE3}" srcOrd="5" destOrd="0" presId="urn:microsoft.com/office/officeart/2005/8/layout/vList2"/>
    <dgm:cxn modelId="{32C00A1C-1064-4CDC-8F13-086AC58C5EA8}" type="presParOf" srcId="{BABC1441-FEA0-43DC-B7AE-F0AF84BE20A2}" destId="{7A331808-F6A6-4B05-B155-E6DD55DB1CB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2BCD95-DB43-49D0-A6D4-6B58997A4BD9}"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
        </a:p>
      </dgm:t>
    </dgm:pt>
    <dgm:pt modelId="{4DD7CD99-7806-438C-B42B-09E2B36D5B0B}">
      <dgm:prSet phldrT="[Texto]"/>
      <dgm:spPr/>
      <dgm:t>
        <a:bodyPr/>
        <a:lstStyle/>
        <a:p>
          <a:r>
            <a:rPr lang="es-ES" dirty="0" smtClean="0"/>
            <a:t>PLA (</a:t>
          </a:r>
          <a:r>
            <a:rPr lang="es-ES" dirty="0" err="1" smtClean="0"/>
            <a:t>Programmable</a:t>
          </a:r>
          <a:r>
            <a:rPr lang="es-ES" dirty="0" smtClean="0"/>
            <a:t> </a:t>
          </a:r>
          <a:r>
            <a:rPr lang="es-ES" dirty="0" err="1" smtClean="0"/>
            <a:t>Logic</a:t>
          </a:r>
          <a:r>
            <a:rPr lang="es-ES" dirty="0" smtClean="0"/>
            <a:t> </a:t>
          </a:r>
          <a:r>
            <a:rPr lang="es-ES" dirty="0" err="1" smtClean="0"/>
            <a:t>Array</a:t>
          </a:r>
          <a:r>
            <a:rPr lang="es-ES" dirty="0" smtClean="0"/>
            <a:t>)</a:t>
          </a:r>
          <a:endParaRPr lang="es-ES" dirty="0"/>
        </a:p>
      </dgm:t>
    </dgm:pt>
    <dgm:pt modelId="{4ABF1F30-4A0C-4DC4-83E1-F8050FD82CBE}" type="parTrans" cxnId="{3B976AF2-9D45-4D5A-B3B9-79B7D6FC6BB4}">
      <dgm:prSet/>
      <dgm:spPr/>
      <dgm:t>
        <a:bodyPr/>
        <a:lstStyle/>
        <a:p>
          <a:endParaRPr lang="es-ES"/>
        </a:p>
      </dgm:t>
    </dgm:pt>
    <dgm:pt modelId="{FB79F7C6-D42A-426E-B6E7-1B915F638F89}" type="sibTrans" cxnId="{3B976AF2-9D45-4D5A-B3B9-79B7D6FC6BB4}">
      <dgm:prSet/>
      <dgm:spPr/>
      <dgm:t>
        <a:bodyPr/>
        <a:lstStyle/>
        <a:p>
          <a:endParaRPr lang="es-ES"/>
        </a:p>
      </dgm:t>
    </dgm:pt>
    <dgm:pt modelId="{9DE1AF54-188D-47D1-82A4-2292088E7291}">
      <dgm:prSet phldrT="[Texto]"/>
      <dgm:spPr/>
      <dgm:t>
        <a:bodyPr/>
        <a:lstStyle/>
        <a:p>
          <a:r>
            <a:rPr lang="es-ES" dirty="0" smtClean="0"/>
            <a:t>Puertas AND programables conectadas a puertas OR también programables</a:t>
          </a:r>
          <a:endParaRPr lang="es-ES" dirty="0"/>
        </a:p>
      </dgm:t>
    </dgm:pt>
    <dgm:pt modelId="{6C25415D-FCA4-4629-BE8E-73B358EC9503}" type="parTrans" cxnId="{AFA57825-27BD-4424-9B39-0CDFEF537A6B}">
      <dgm:prSet/>
      <dgm:spPr/>
      <dgm:t>
        <a:bodyPr/>
        <a:lstStyle/>
        <a:p>
          <a:endParaRPr lang="es-ES"/>
        </a:p>
      </dgm:t>
    </dgm:pt>
    <dgm:pt modelId="{F6A3F5B0-17AA-48D6-8E0F-630CCED2A7E0}" type="sibTrans" cxnId="{AFA57825-27BD-4424-9B39-0CDFEF537A6B}">
      <dgm:prSet/>
      <dgm:spPr/>
      <dgm:t>
        <a:bodyPr/>
        <a:lstStyle/>
        <a:p>
          <a:endParaRPr lang="es-ES"/>
        </a:p>
      </dgm:t>
    </dgm:pt>
    <dgm:pt modelId="{70C5C196-4701-4DD5-8690-2FD15699804A}">
      <dgm:prSet phldrT="[Texto]"/>
      <dgm:spPr/>
      <dgm:t>
        <a:bodyPr/>
        <a:lstStyle/>
        <a:p>
          <a:r>
            <a:rPr lang="es-ES" dirty="0" smtClean="0"/>
            <a:t>PAL (</a:t>
          </a:r>
          <a:r>
            <a:rPr lang="es-ES" dirty="0" err="1" smtClean="0"/>
            <a:t>Programmable</a:t>
          </a:r>
          <a:r>
            <a:rPr lang="es-ES" dirty="0" smtClean="0"/>
            <a:t> </a:t>
          </a:r>
          <a:r>
            <a:rPr lang="es-ES" dirty="0" err="1" smtClean="0"/>
            <a:t>Array</a:t>
          </a:r>
          <a:r>
            <a:rPr lang="es-ES" dirty="0" smtClean="0"/>
            <a:t> </a:t>
          </a:r>
          <a:r>
            <a:rPr lang="es-ES" dirty="0" err="1" smtClean="0"/>
            <a:t>Logic</a:t>
          </a:r>
          <a:r>
            <a:rPr lang="es-ES" dirty="0" smtClean="0"/>
            <a:t>)</a:t>
          </a:r>
          <a:endParaRPr lang="es-ES" dirty="0"/>
        </a:p>
      </dgm:t>
    </dgm:pt>
    <dgm:pt modelId="{9DA6DC79-0A58-4CAD-9CD2-6D93E8A39F2E}" type="parTrans" cxnId="{5989D468-38A6-4EAF-B7D9-B1E8ED758DD3}">
      <dgm:prSet/>
      <dgm:spPr/>
      <dgm:t>
        <a:bodyPr/>
        <a:lstStyle/>
        <a:p>
          <a:endParaRPr lang="es-ES"/>
        </a:p>
      </dgm:t>
    </dgm:pt>
    <dgm:pt modelId="{2B45DE8A-A072-4014-B90A-3C6ADE1DE741}" type="sibTrans" cxnId="{5989D468-38A6-4EAF-B7D9-B1E8ED758DD3}">
      <dgm:prSet/>
      <dgm:spPr/>
      <dgm:t>
        <a:bodyPr/>
        <a:lstStyle/>
        <a:p>
          <a:endParaRPr lang="es-ES"/>
        </a:p>
      </dgm:t>
    </dgm:pt>
    <dgm:pt modelId="{37CB42CD-B2A5-4779-9DAC-D28AFFAC147B}">
      <dgm:prSet phldrT="[Texto]"/>
      <dgm:spPr/>
      <dgm:t>
        <a:bodyPr/>
        <a:lstStyle/>
        <a:p>
          <a:r>
            <a:rPr lang="es-ES" dirty="0" smtClean="0"/>
            <a:t>Puertas AND programables conectadas a puertas OR fijas</a:t>
          </a:r>
          <a:endParaRPr lang="es-ES" dirty="0"/>
        </a:p>
      </dgm:t>
    </dgm:pt>
    <dgm:pt modelId="{F64725E2-DB7C-43B1-91A2-B614BB9960A8}" type="parTrans" cxnId="{2B5ED20E-37AF-4469-BFED-ECF869C27AC4}">
      <dgm:prSet/>
      <dgm:spPr/>
      <dgm:t>
        <a:bodyPr/>
        <a:lstStyle/>
        <a:p>
          <a:endParaRPr lang="es-ES"/>
        </a:p>
      </dgm:t>
    </dgm:pt>
    <dgm:pt modelId="{3C22D828-0726-4897-A376-1C7261641172}" type="sibTrans" cxnId="{2B5ED20E-37AF-4469-BFED-ECF869C27AC4}">
      <dgm:prSet/>
      <dgm:spPr/>
      <dgm:t>
        <a:bodyPr/>
        <a:lstStyle/>
        <a:p>
          <a:endParaRPr lang="es-ES"/>
        </a:p>
      </dgm:t>
    </dgm:pt>
    <dgm:pt modelId="{FDE153BF-8D99-48B7-9BF1-718B9B13AA89}">
      <dgm:prSet phldrT="[Texto]"/>
      <dgm:spPr/>
      <dgm:t>
        <a:bodyPr/>
        <a:lstStyle/>
        <a:p>
          <a:r>
            <a:rPr lang="es-ES" dirty="0" smtClean="0"/>
            <a:t>Programables con fusibles una sola vez (OTP)</a:t>
          </a:r>
          <a:endParaRPr lang="es-ES" dirty="0"/>
        </a:p>
      </dgm:t>
    </dgm:pt>
    <dgm:pt modelId="{5556A1FD-1ED1-44F1-B1F6-7375A0E87AE7}" type="parTrans" cxnId="{C4D2FE10-4B27-4657-A387-84FAC3AAB522}">
      <dgm:prSet/>
      <dgm:spPr/>
      <dgm:t>
        <a:bodyPr/>
        <a:lstStyle/>
        <a:p>
          <a:endParaRPr lang="es-ES"/>
        </a:p>
      </dgm:t>
    </dgm:pt>
    <dgm:pt modelId="{C94F4B75-E6A2-4973-8FFE-A897A407840C}" type="sibTrans" cxnId="{C4D2FE10-4B27-4657-A387-84FAC3AAB522}">
      <dgm:prSet/>
      <dgm:spPr/>
      <dgm:t>
        <a:bodyPr/>
        <a:lstStyle/>
        <a:p>
          <a:endParaRPr lang="es-ES"/>
        </a:p>
      </dgm:t>
    </dgm:pt>
    <dgm:pt modelId="{ACDCDB51-3A60-4A37-8E22-9DB4C3B02095}">
      <dgm:prSet phldrT="[Texto]"/>
      <dgm:spPr/>
      <dgm:t>
        <a:bodyPr/>
        <a:lstStyle/>
        <a:p>
          <a:r>
            <a:rPr lang="es-ES" dirty="0" smtClean="0"/>
            <a:t>Más pequeñas, rápidas y baratas.</a:t>
          </a:r>
          <a:endParaRPr lang="es-ES" dirty="0"/>
        </a:p>
      </dgm:t>
    </dgm:pt>
    <dgm:pt modelId="{2F1215FC-30EA-41AC-9042-7F193A5F3EAB}" type="parTrans" cxnId="{B78042E2-BDBE-492F-9E5B-EF10EB6FC63F}">
      <dgm:prSet/>
      <dgm:spPr/>
      <dgm:t>
        <a:bodyPr/>
        <a:lstStyle/>
        <a:p>
          <a:endParaRPr lang="es-ES"/>
        </a:p>
      </dgm:t>
    </dgm:pt>
    <dgm:pt modelId="{2802C22E-8E95-4D00-98A7-58AA60638C54}" type="sibTrans" cxnId="{B78042E2-BDBE-492F-9E5B-EF10EB6FC63F}">
      <dgm:prSet/>
      <dgm:spPr/>
      <dgm:t>
        <a:bodyPr/>
        <a:lstStyle/>
        <a:p>
          <a:endParaRPr lang="es-ES"/>
        </a:p>
      </dgm:t>
    </dgm:pt>
    <dgm:pt modelId="{69712A37-1294-42BF-BF1A-F61EF8D1A7C1}">
      <dgm:prSet phldrT="[Texto]"/>
      <dgm:spPr/>
      <dgm:t>
        <a:bodyPr/>
        <a:lstStyle/>
        <a:p>
          <a:r>
            <a:rPr lang="es-ES" dirty="0" smtClean="0"/>
            <a:t>GAL (</a:t>
          </a:r>
          <a:r>
            <a:rPr lang="es-ES" dirty="0" err="1" smtClean="0"/>
            <a:t>Generic</a:t>
          </a:r>
          <a:r>
            <a:rPr lang="es-ES" dirty="0" smtClean="0"/>
            <a:t> </a:t>
          </a:r>
          <a:r>
            <a:rPr lang="es-ES" dirty="0" err="1" smtClean="0"/>
            <a:t>Array</a:t>
          </a:r>
          <a:r>
            <a:rPr lang="es-ES" dirty="0" smtClean="0"/>
            <a:t> </a:t>
          </a:r>
          <a:r>
            <a:rPr lang="es-ES" dirty="0" err="1" smtClean="0"/>
            <a:t>Logic</a:t>
          </a:r>
          <a:r>
            <a:rPr lang="es-ES" dirty="0" smtClean="0"/>
            <a:t>)</a:t>
          </a:r>
          <a:endParaRPr lang="es-ES" dirty="0"/>
        </a:p>
      </dgm:t>
    </dgm:pt>
    <dgm:pt modelId="{DED61FF5-B52D-4886-817D-B366EB148DB3}" type="parTrans" cxnId="{5DB7D3D6-543B-4BB8-9473-30C4735F76A6}">
      <dgm:prSet/>
      <dgm:spPr/>
      <dgm:t>
        <a:bodyPr/>
        <a:lstStyle/>
        <a:p>
          <a:endParaRPr lang="es-ES"/>
        </a:p>
      </dgm:t>
    </dgm:pt>
    <dgm:pt modelId="{C3B8733E-8836-4373-84A2-644EF28EBE96}" type="sibTrans" cxnId="{5DB7D3D6-543B-4BB8-9473-30C4735F76A6}">
      <dgm:prSet/>
      <dgm:spPr/>
      <dgm:t>
        <a:bodyPr/>
        <a:lstStyle/>
        <a:p>
          <a:endParaRPr lang="es-ES"/>
        </a:p>
      </dgm:t>
    </dgm:pt>
    <mc:AlternateContent xmlns:mc="http://schemas.openxmlformats.org/markup-compatibility/2006" xmlns:a14="http://schemas.microsoft.com/office/drawing/2010/main">
      <mc:Choice Requires="a14">
        <dgm:pt modelId="{9E06F0F6-7A6A-4B98-8157-57E4DA6C85AB}">
          <dgm:prSet phldrT="[Texto]"/>
          <dgm:spPr/>
          <dgm:t>
            <a:bodyPr/>
            <a:lstStyle/>
            <a:p>
              <a:r>
                <a:rPr lang="es-ES" dirty="0" smtClean="0"/>
                <a:t>Añaden reprogramación, usando </a:t>
              </a:r>
              <a14:m>
                <m:oMath xmlns:m="http://schemas.openxmlformats.org/officeDocument/2006/math">
                  <m:sSup>
                    <m:sSupPr>
                      <m:ctrlPr>
                        <a:rPr lang="es-ES" i="1" smtClean="0">
                          <a:latin typeface="Cambria Math"/>
                        </a:rPr>
                      </m:ctrlPr>
                    </m:sSupPr>
                    <m:e>
                      <m:r>
                        <a:rPr lang="es-ES" b="0" i="1" smtClean="0">
                          <a:latin typeface="Cambria Math"/>
                        </a:rPr>
                        <m:t>𝐸</m:t>
                      </m:r>
                    </m:e>
                    <m:sup>
                      <m:r>
                        <a:rPr lang="es-ES" b="0" i="1" smtClean="0">
                          <a:latin typeface="Cambria Math"/>
                        </a:rPr>
                        <m:t>2</m:t>
                      </m:r>
                    </m:sup>
                  </m:sSup>
                </m:oMath>
              </a14:m>
              <a:r>
                <a:rPr lang="es-ES" dirty="0" smtClean="0"/>
                <a:t>CMOS en lugar de fusibles.</a:t>
              </a:r>
              <a:endParaRPr lang="es-ES" dirty="0"/>
            </a:p>
          </dgm:t>
        </dgm:pt>
      </mc:Choice>
      <mc:Fallback xmlns="">
        <dgm:pt modelId="{9E06F0F6-7A6A-4B98-8157-57E4DA6C85AB}">
          <dgm:prSet phldrT="[Texto]"/>
          <dgm:spPr/>
          <dgm:t>
            <a:bodyPr/>
            <a:lstStyle/>
            <a:p>
              <a:r>
                <a:rPr lang="es-ES" dirty="0" smtClean="0"/>
                <a:t>Añaden reprogramación, usando </a:t>
              </a:r>
              <a:r>
                <a:rPr lang="es-ES" b="0" i="0" smtClean="0">
                  <a:latin typeface="Cambria Math"/>
                </a:rPr>
                <a:t>𝐸^2</a:t>
              </a:r>
              <a:r>
                <a:rPr lang="es-ES" dirty="0" smtClean="0"/>
                <a:t>CMOS en lugar de fusibles.</a:t>
              </a:r>
              <a:endParaRPr lang="es-ES" dirty="0"/>
            </a:p>
          </dgm:t>
        </dgm:pt>
      </mc:Fallback>
    </mc:AlternateContent>
    <dgm:pt modelId="{54B38B95-A9D3-45CB-9844-6FBB57776CB5}" type="parTrans" cxnId="{7FC36313-DE4D-43F2-8199-6551B19BB2B4}">
      <dgm:prSet/>
      <dgm:spPr/>
      <dgm:t>
        <a:bodyPr/>
        <a:lstStyle/>
        <a:p>
          <a:endParaRPr lang="es-ES"/>
        </a:p>
      </dgm:t>
    </dgm:pt>
    <dgm:pt modelId="{9E9A8EE1-5DE3-4960-8934-42338882DEDE}" type="sibTrans" cxnId="{7FC36313-DE4D-43F2-8199-6551B19BB2B4}">
      <dgm:prSet/>
      <dgm:spPr/>
      <dgm:t>
        <a:bodyPr/>
        <a:lstStyle/>
        <a:p>
          <a:endParaRPr lang="es-ES"/>
        </a:p>
      </dgm:t>
    </dgm:pt>
    <dgm:pt modelId="{A3DE3E2B-EF4D-4C3B-AD59-888A581B38DF}" type="pres">
      <dgm:prSet presAssocID="{F72BCD95-DB43-49D0-A6D4-6B58997A4BD9}" presName="linear" presStyleCnt="0">
        <dgm:presLayoutVars>
          <dgm:animLvl val="lvl"/>
          <dgm:resizeHandles val="exact"/>
        </dgm:presLayoutVars>
      </dgm:prSet>
      <dgm:spPr/>
      <dgm:t>
        <a:bodyPr/>
        <a:lstStyle/>
        <a:p>
          <a:endParaRPr lang="es-ES"/>
        </a:p>
      </dgm:t>
    </dgm:pt>
    <dgm:pt modelId="{A4065A68-EFF0-4203-BB7B-D6D5C6CB20E9}" type="pres">
      <dgm:prSet presAssocID="{4DD7CD99-7806-438C-B42B-09E2B36D5B0B}" presName="parentText" presStyleLbl="node1" presStyleIdx="0" presStyleCnt="3">
        <dgm:presLayoutVars>
          <dgm:chMax val="0"/>
          <dgm:bulletEnabled val="1"/>
        </dgm:presLayoutVars>
      </dgm:prSet>
      <dgm:spPr/>
      <dgm:t>
        <a:bodyPr/>
        <a:lstStyle/>
        <a:p>
          <a:endParaRPr lang="es-ES"/>
        </a:p>
      </dgm:t>
    </dgm:pt>
    <dgm:pt modelId="{08424177-9F6D-4DA8-B4AB-5C2219D22E7D}" type="pres">
      <dgm:prSet presAssocID="{4DD7CD99-7806-438C-B42B-09E2B36D5B0B}" presName="childText" presStyleLbl="revTx" presStyleIdx="0" presStyleCnt="3">
        <dgm:presLayoutVars>
          <dgm:bulletEnabled val="1"/>
        </dgm:presLayoutVars>
      </dgm:prSet>
      <dgm:spPr/>
      <dgm:t>
        <a:bodyPr/>
        <a:lstStyle/>
        <a:p>
          <a:endParaRPr lang="es-ES"/>
        </a:p>
      </dgm:t>
    </dgm:pt>
    <dgm:pt modelId="{63609BD3-FBEE-405D-A50B-88B8BCDBD7CC}" type="pres">
      <dgm:prSet presAssocID="{70C5C196-4701-4DD5-8690-2FD15699804A}" presName="parentText" presStyleLbl="node1" presStyleIdx="1" presStyleCnt="3">
        <dgm:presLayoutVars>
          <dgm:chMax val="0"/>
          <dgm:bulletEnabled val="1"/>
        </dgm:presLayoutVars>
      </dgm:prSet>
      <dgm:spPr/>
      <dgm:t>
        <a:bodyPr/>
        <a:lstStyle/>
        <a:p>
          <a:endParaRPr lang="es-ES"/>
        </a:p>
      </dgm:t>
    </dgm:pt>
    <dgm:pt modelId="{C828B97C-2F62-402B-BE5A-97F16D4C6AF8}" type="pres">
      <dgm:prSet presAssocID="{70C5C196-4701-4DD5-8690-2FD15699804A}" presName="childText" presStyleLbl="revTx" presStyleIdx="1" presStyleCnt="3">
        <dgm:presLayoutVars>
          <dgm:bulletEnabled val="1"/>
        </dgm:presLayoutVars>
      </dgm:prSet>
      <dgm:spPr/>
      <dgm:t>
        <a:bodyPr/>
        <a:lstStyle/>
        <a:p>
          <a:endParaRPr lang="es-ES"/>
        </a:p>
      </dgm:t>
    </dgm:pt>
    <dgm:pt modelId="{126E2102-1C9D-4437-8745-EFD2CBD89395}" type="pres">
      <dgm:prSet presAssocID="{69712A37-1294-42BF-BF1A-F61EF8D1A7C1}" presName="parentText" presStyleLbl="node1" presStyleIdx="2" presStyleCnt="3">
        <dgm:presLayoutVars>
          <dgm:chMax val="0"/>
          <dgm:bulletEnabled val="1"/>
        </dgm:presLayoutVars>
      </dgm:prSet>
      <dgm:spPr/>
      <dgm:t>
        <a:bodyPr/>
        <a:lstStyle/>
        <a:p>
          <a:endParaRPr lang="es-ES"/>
        </a:p>
      </dgm:t>
    </dgm:pt>
    <dgm:pt modelId="{1ED13BC0-FAC6-4390-8495-3AEAB8705A09}" type="pres">
      <dgm:prSet presAssocID="{69712A37-1294-42BF-BF1A-F61EF8D1A7C1}" presName="childText" presStyleLbl="revTx" presStyleIdx="2" presStyleCnt="3">
        <dgm:presLayoutVars>
          <dgm:bulletEnabled val="1"/>
        </dgm:presLayoutVars>
      </dgm:prSet>
      <dgm:spPr/>
      <dgm:t>
        <a:bodyPr/>
        <a:lstStyle/>
        <a:p>
          <a:endParaRPr lang="es-ES"/>
        </a:p>
      </dgm:t>
    </dgm:pt>
  </dgm:ptLst>
  <dgm:cxnLst>
    <dgm:cxn modelId="{D9617B59-8290-4F98-9197-2D90BEA8DF85}" type="presOf" srcId="{37CB42CD-B2A5-4779-9DAC-D28AFFAC147B}" destId="{C828B97C-2F62-402B-BE5A-97F16D4C6AF8}" srcOrd="0" destOrd="0" presId="urn:microsoft.com/office/officeart/2005/8/layout/vList2"/>
    <dgm:cxn modelId="{B78042E2-BDBE-492F-9E5B-EF10EB6FC63F}" srcId="{70C5C196-4701-4DD5-8690-2FD15699804A}" destId="{ACDCDB51-3A60-4A37-8E22-9DB4C3B02095}" srcOrd="1" destOrd="0" parTransId="{2F1215FC-30EA-41AC-9042-7F193A5F3EAB}" sibTransId="{2802C22E-8E95-4D00-98A7-58AA60638C54}"/>
    <dgm:cxn modelId="{AFA57825-27BD-4424-9B39-0CDFEF537A6B}" srcId="{4DD7CD99-7806-438C-B42B-09E2B36D5B0B}" destId="{9DE1AF54-188D-47D1-82A4-2292088E7291}" srcOrd="0" destOrd="0" parTransId="{6C25415D-FCA4-4629-BE8E-73B358EC9503}" sibTransId="{F6A3F5B0-17AA-48D6-8E0F-630CCED2A7E0}"/>
    <dgm:cxn modelId="{D24A764C-4D23-4DE6-9075-D0D77094CD1E}" type="presOf" srcId="{FDE153BF-8D99-48B7-9BF1-718B9B13AA89}" destId="{C828B97C-2F62-402B-BE5A-97F16D4C6AF8}" srcOrd="0" destOrd="2" presId="urn:microsoft.com/office/officeart/2005/8/layout/vList2"/>
    <dgm:cxn modelId="{370F83DB-8A6C-4A20-A64B-969D63283BB4}" type="presOf" srcId="{4DD7CD99-7806-438C-B42B-09E2B36D5B0B}" destId="{A4065A68-EFF0-4203-BB7B-D6D5C6CB20E9}" srcOrd="0" destOrd="0" presId="urn:microsoft.com/office/officeart/2005/8/layout/vList2"/>
    <dgm:cxn modelId="{2B5ED20E-37AF-4469-BFED-ECF869C27AC4}" srcId="{70C5C196-4701-4DD5-8690-2FD15699804A}" destId="{37CB42CD-B2A5-4779-9DAC-D28AFFAC147B}" srcOrd="0" destOrd="0" parTransId="{F64725E2-DB7C-43B1-91A2-B614BB9960A8}" sibTransId="{3C22D828-0726-4897-A376-1C7261641172}"/>
    <dgm:cxn modelId="{7FC36313-DE4D-43F2-8199-6551B19BB2B4}" srcId="{69712A37-1294-42BF-BF1A-F61EF8D1A7C1}" destId="{9E06F0F6-7A6A-4B98-8157-57E4DA6C85AB}" srcOrd="0" destOrd="0" parTransId="{54B38B95-A9D3-45CB-9844-6FBB57776CB5}" sibTransId="{9E9A8EE1-5DE3-4960-8934-42338882DEDE}"/>
    <dgm:cxn modelId="{59837001-A46D-4054-83ED-4F84C9600ABF}" type="presOf" srcId="{F72BCD95-DB43-49D0-A6D4-6B58997A4BD9}" destId="{A3DE3E2B-EF4D-4C3B-AD59-888A581B38DF}" srcOrd="0" destOrd="0" presId="urn:microsoft.com/office/officeart/2005/8/layout/vList2"/>
    <dgm:cxn modelId="{6F58CC94-3B01-42B8-ADF1-97AF0EE97139}" type="presOf" srcId="{69712A37-1294-42BF-BF1A-F61EF8D1A7C1}" destId="{126E2102-1C9D-4437-8745-EFD2CBD89395}" srcOrd="0" destOrd="0" presId="urn:microsoft.com/office/officeart/2005/8/layout/vList2"/>
    <dgm:cxn modelId="{D17FF2FB-1BF1-4685-9522-29D0342908FF}" type="presOf" srcId="{70C5C196-4701-4DD5-8690-2FD15699804A}" destId="{63609BD3-FBEE-405D-A50B-88B8BCDBD7CC}" srcOrd="0" destOrd="0" presId="urn:microsoft.com/office/officeart/2005/8/layout/vList2"/>
    <dgm:cxn modelId="{75AA55C1-ED42-436A-8942-4CF6B7B985EC}" type="presOf" srcId="{9DE1AF54-188D-47D1-82A4-2292088E7291}" destId="{08424177-9F6D-4DA8-B4AB-5C2219D22E7D}" srcOrd="0" destOrd="0" presId="urn:microsoft.com/office/officeart/2005/8/layout/vList2"/>
    <dgm:cxn modelId="{C4D2FE10-4B27-4657-A387-84FAC3AAB522}" srcId="{70C5C196-4701-4DD5-8690-2FD15699804A}" destId="{FDE153BF-8D99-48B7-9BF1-718B9B13AA89}" srcOrd="2" destOrd="0" parTransId="{5556A1FD-1ED1-44F1-B1F6-7375A0E87AE7}" sibTransId="{C94F4B75-E6A2-4973-8FFE-A897A407840C}"/>
    <dgm:cxn modelId="{4945E23A-4738-4BE2-A313-F6B7CA197159}" type="presOf" srcId="{9E06F0F6-7A6A-4B98-8157-57E4DA6C85AB}" destId="{1ED13BC0-FAC6-4390-8495-3AEAB8705A09}" srcOrd="0" destOrd="0" presId="urn:microsoft.com/office/officeart/2005/8/layout/vList2"/>
    <dgm:cxn modelId="{5989D468-38A6-4EAF-B7D9-B1E8ED758DD3}" srcId="{F72BCD95-DB43-49D0-A6D4-6B58997A4BD9}" destId="{70C5C196-4701-4DD5-8690-2FD15699804A}" srcOrd="1" destOrd="0" parTransId="{9DA6DC79-0A58-4CAD-9CD2-6D93E8A39F2E}" sibTransId="{2B45DE8A-A072-4014-B90A-3C6ADE1DE741}"/>
    <dgm:cxn modelId="{3B976AF2-9D45-4D5A-B3B9-79B7D6FC6BB4}" srcId="{F72BCD95-DB43-49D0-A6D4-6B58997A4BD9}" destId="{4DD7CD99-7806-438C-B42B-09E2B36D5B0B}" srcOrd="0" destOrd="0" parTransId="{4ABF1F30-4A0C-4DC4-83E1-F8050FD82CBE}" sibTransId="{FB79F7C6-D42A-426E-B6E7-1B915F638F89}"/>
    <dgm:cxn modelId="{D03B72E6-3951-4C0E-88CF-64FFEF8236D9}" type="presOf" srcId="{ACDCDB51-3A60-4A37-8E22-9DB4C3B02095}" destId="{C828B97C-2F62-402B-BE5A-97F16D4C6AF8}" srcOrd="0" destOrd="1" presId="urn:microsoft.com/office/officeart/2005/8/layout/vList2"/>
    <dgm:cxn modelId="{5DB7D3D6-543B-4BB8-9473-30C4735F76A6}" srcId="{F72BCD95-DB43-49D0-A6D4-6B58997A4BD9}" destId="{69712A37-1294-42BF-BF1A-F61EF8D1A7C1}" srcOrd="2" destOrd="0" parTransId="{DED61FF5-B52D-4886-817D-B366EB148DB3}" sibTransId="{C3B8733E-8836-4373-84A2-644EF28EBE96}"/>
    <dgm:cxn modelId="{1C300E1E-4553-43BB-BE46-58F2989F1851}" type="presParOf" srcId="{A3DE3E2B-EF4D-4C3B-AD59-888A581B38DF}" destId="{A4065A68-EFF0-4203-BB7B-D6D5C6CB20E9}" srcOrd="0" destOrd="0" presId="urn:microsoft.com/office/officeart/2005/8/layout/vList2"/>
    <dgm:cxn modelId="{58FD6A73-E8FA-4399-9867-6D28BB95D6B6}" type="presParOf" srcId="{A3DE3E2B-EF4D-4C3B-AD59-888A581B38DF}" destId="{08424177-9F6D-4DA8-B4AB-5C2219D22E7D}" srcOrd="1" destOrd="0" presId="urn:microsoft.com/office/officeart/2005/8/layout/vList2"/>
    <dgm:cxn modelId="{D628D61F-3A57-47BB-A6C7-072DA2470EE6}" type="presParOf" srcId="{A3DE3E2B-EF4D-4C3B-AD59-888A581B38DF}" destId="{63609BD3-FBEE-405D-A50B-88B8BCDBD7CC}" srcOrd="2" destOrd="0" presId="urn:microsoft.com/office/officeart/2005/8/layout/vList2"/>
    <dgm:cxn modelId="{72244BD4-BCA4-4411-8158-8911325AE386}" type="presParOf" srcId="{A3DE3E2B-EF4D-4C3B-AD59-888A581B38DF}" destId="{C828B97C-2F62-402B-BE5A-97F16D4C6AF8}" srcOrd="3" destOrd="0" presId="urn:microsoft.com/office/officeart/2005/8/layout/vList2"/>
    <dgm:cxn modelId="{48052DCA-246D-47FD-B5EB-28620B05AC07}" type="presParOf" srcId="{A3DE3E2B-EF4D-4C3B-AD59-888A581B38DF}" destId="{126E2102-1C9D-4437-8745-EFD2CBD89395}" srcOrd="4" destOrd="0" presId="urn:microsoft.com/office/officeart/2005/8/layout/vList2"/>
    <dgm:cxn modelId="{7847BBD4-F910-46CB-98DB-C8407C640E98}" type="presParOf" srcId="{A3DE3E2B-EF4D-4C3B-AD59-888A581B38DF}" destId="{1ED13BC0-FAC6-4390-8495-3AEAB8705A09}"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2BCD95-DB43-49D0-A6D4-6B58997A4BD9}"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
        </a:p>
      </dgm:t>
    </dgm:pt>
    <dgm:pt modelId="{4DD7CD99-7806-438C-B42B-09E2B36D5B0B}">
      <dgm:prSet phldrT="[Texto]"/>
      <dgm:spPr/>
      <dgm:t>
        <a:bodyPr/>
        <a:lstStyle/>
        <a:p>
          <a:r>
            <a:rPr lang="es-ES" dirty="0" smtClean="0"/>
            <a:t>PLA (</a:t>
          </a:r>
          <a:r>
            <a:rPr lang="es-ES" dirty="0" err="1" smtClean="0"/>
            <a:t>Programmable</a:t>
          </a:r>
          <a:r>
            <a:rPr lang="es-ES" dirty="0" smtClean="0"/>
            <a:t> </a:t>
          </a:r>
          <a:r>
            <a:rPr lang="es-ES" dirty="0" err="1" smtClean="0"/>
            <a:t>Logic</a:t>
          </a:r>
          <a:r>
            <a:rPr lang="es-ES" dirty="0" smtClean="0"/>
            <a:t> </a:t>
          </a:r>
          <a:r>
            <a:rPr lang="es-ES" dirty="0" err="1" smtClean="0"/>
            <a:t>Array</a:t>
          </a:r>
          <a:r>
            <a:rPr lang="es-ES" dirty="0" smtClean="0"/>
            <a:t>)</a:t>
          </a:r>
          <a:endParaRPr lang="es-ES" dirty="0"/>
        </a:p>
      </dgm:t>
    </dgm:pt>
    <dgm:pt modelId="{4ABF1F30-4A0C-4DC4-83E1-F8050FD82CBE}" type="parTrans" cxnId="{3B976AF2-9D45-4D5A-B3B9-79B7D6FC6BB4}">
      <dgm:prSet/>
      <dgm:spPr/>
      <dgm:t>
        <a:bodyPr/>
        <a:lstStyle/>
        <a:p>
          <a:endParaRPr lang="es-ES"/>
        </a:p>
      </dgm:t>
    </dgm:pt>
    <dgm:pt modelId="{FB79F7C6-D42A-426E-B6E7-1B915F638F89}" type="sibTrans" cxnId="{3B976AF2-9D45-4D5A-B3B9-79B7D6FC6BB4}">
      <dgm:prSet/>
      <dgm:spPr/>
      <dgm:t>
        <a:bodyPr/>
        <a:lstStyle/>
        <a:p>
          <a:endParaRPr lang="es-ES"/>
        </a:p>
      </dgm:t>
    </dgm:pt>
    <dgm:pt modelId="{9DE1AF54-188D-47D1-82A4-2292088E7291}">
      <dgm:prSet phldrT="[Texto]"/>
      <dgm:spPr/>
      <dgm:t>
        <a:bodyPr/>
        <a:lstStyle/>
        <a:p>
          <a:r>
            <a:rPr lang="es-ES" dirty="0" smtClean="0"/>
            <a:t>Puertas AND programables conectadas a puertas OR también programables</a:t>
          </a:r>
          <a:endParaRPr lang="es-ES" dirty="0"/>
        </a:p>
      </dgm:t>
    </dgm:pt>
    <dgm:pt modelId="{6C25415D-FCA4-4629-BE8E-73B358EC9503}" type="parTrans" cxnId="{AFA57825-27BD-4424-9B39-0CDFEF537A6B}">
      <dgm:prSet/>
      <dgm:spPr/>
      <dgm:t>
        <a:bodyPr/>
        <a:lstStyle/>
        <a:p>
          <a:endParaRPr lang="es-ES"/>
        </a:p>
      </dgm:t>
    </dgm:pt>
    <dgm:pt modelId="{F6A3F5B0-17AA-48D6-8E0F-630CCED2A7E0}" type="sibTrans" cxnId="{AFA57825-27BD-4424-9B39-0CDFEF537A6B}">
      <dgm:prSet/>
      <dgm:spPr/>
      <dgm:t>
        <a:bodyPr/>
        <a:lstStyle/>
        <a:p>
          <a:endParaRPr lang="es-ES"/>
        </a:p>
      </dgm:t>
    </dgm:pt>
    <dgm:pt modelId="{70C5C196-4701-4DD5-8690-2FD15699804A}">
      <dgm:prSet phldrT="[Texto]"/>
      <dgm:spPr/>
      <dgm:t>
        <a:bodyPr/>
        <a:lstStyle/>
        <a:p>
          <a:r>
            <a:rPr lang="es-ES" dirty="0" smtClean="0"/>
            <a:t>PAL (</a:t>
          </a:r>
          <a:r>
            <a:rPr lang="es-ES" dirty="0" err="1" smtClean="0"/>
            <a:t>Programmable</a:t>
          </a:r>
          <a:r>
            <a:rPr lang="es-ES" dirty="0" smtClean="0"/>
            <a:t> </a:t>
          </a:r>
          <a:r>
            <a:rPr lang="es-ES" dirty="0" err="1" smtClean="0"/>
            <a:t>Array</a:t>
          </a:r>
          <a:r>
            <a:rPr lang="es-ES" dirty="0" smtClean="0"/>
            <a:t> </a:t>
          </a:r>
          <a:r>
            <a:rPr lang="es-ES" dirty="0" err="1" smtClean="0"/>
            <a:t>Logic</a:t>
          </a:r>
          <a:r>
            <a:rPr lang="es-ES" dirty="0" smtClean="0"/>
            <a:t>)</a:t>
          </a:r>
          <a:endParaRPr lang="es-ES" dirty="0"/>
        </a:p>
      </dgm:t>
    </dgm:pt>
    <dgm:pt modelId="{9DA6DC79-0A58-4CAD-9CD2-6D93E8A39F2E}" type="parTrans" cxnId="{5989D468-38A6-4EAF-B7D9-B1E8ED758DD3}">
      <dgm:prSet/>
      <dgm:spPr/>
      <dgm:t>
        <a:bodyPr/>
        <a:lstStyle/>
        <a:p>
          <a:endParaRPr lang="es-ES"/>
        </a:p>
      </dgm:t>
    </dgm:pt>
    <dgm:pt modelId="{2B45DE8A-A072-4014-B90A-3C6ADE1DE741}" type="sibTrans" cxnId="{5989D468-38A6-4EAF-B7D9-B1E8ED758DD3}">
      <dgm:prSet/>
      <dgm:spPr/>
      <dgm:t>
        <a:bodyPr/>
        <a:lstStyle/>
        <a:p>
          <a:endParaRPr lang="es-ES"/>
        </a:p>
      </dgm:t>
    </dgm:pt>
    <dgm:pt modelId="{37CB42CD-B2A5-4779-9DAC-D28AFFAC147B}">
      <dgm:prSet phldrT="[Texto]"/>
      <dgm:spPr/>
      <dgm:t>
        <a:bodyPr/>
        <a:lstStyle/>
        <a:p>
          <a:r>
            <a:rPr lang="es-ES" dirty="0" smtClean="0"/>
            <a:t>Puertas AND programables conectadas a puertas OR fijas</a:t>
          </a:r>
          <a:endParaRPr lang="es-ES" dirty="0"/>
        </a:p>
      </dgm:t>
    </dgm:pt>
    <dgm:pt modelId="{F64725E2-DB7C-43B1-91A2-B614BB9960A8}" type="parTrans" cxnId="{2B5ED20E-37AF-4469-BFED-ECF869C27AC4}">
      <dgm:prSet/>
      <dgm:spPr/>
      <dgm:t>
        <a:bodyPr/>
        <a:lstStyle/>
        <a:p>
          <a:endParaRPr lang="es-ES"/>
        </a:p>
      </dgm:t>
    </dgm:pt>
    <dgm:pt modelId="{3C22D828-0726-4897-A376-1C7261641172}" type="sibTrans" cxnId="{2B5ED20E-37AF-4469-BFED-ECF869C27AC4}">
      <dgm:prSet/>
      <dgm:spPr/>
      <dgm:t>
        <a:bodyPr/>
        <a:lstStyle/>
        <a:p>
          <a:endParaRPr lang="es-ES"/>
        </a:p>
      </dgm:t>
    </dgm:pt>
    <dgm:pt modelId="{FDE153BF-8D99-48B7-9BF1-718B9B13AA89}">
      <dgm:prSet phldrT="[Texto]"/>
      <dgm:spPr/>
      <dgm:t>
        <a:bodyPr/>
        <a:lstStyle/>
        <a:p>
          <a:r>
            <a:rPr lang="es-ES" dirty="0" smtClean="0"/>
            <a:t>Programables con fusibles una sola vez (OTP)</a:t>
          </a:r>
          <a:endParaRPr lang="es-ES" dirty="0"/>
        </a:p>
      </dgm:t>
    </dgm:pt>
    <dgm:pt modelId="{5556A1FD-1ED1-44F1-B1F6-7375A0E87AE7}" type="parTrans" cxnId="{C4D2FE10-4B27-4657-A387-84FAC3AAB522}">
      <dgm:prSet/>
      <dgm:spPr/>
      <dgm:t>
        <a:bodyPr/>
        <a:lstStyle/>
        <a:p>
          <a:endParaRPr lang="es-ES"/>
        </a:p>
      </dgm:t>
    </dgm:pt>
    <dgm:pt modelId="{C94F4B75-E6A2-4973-8FFE-A897A407840C}" type="sibTrans" cxnId="{C4D2FE10-4B27-4657-A387-84FAC3AAB522}">
      <dgm:prSet/>
      <dgm:spPr/>
      <dgm:t>
        <a:bodyPr/>
        <a:lstStyle/>
        <a:p>
          <a:endParaRPr lang="es-ES"/>
        </a:p>
      </dgm:t>
    </dgm:pt>
    <dgm:pt modelId="{ACDCDB51-3A60-4A37-8E22-9DB4C3B02095}">
      <dgm:prSet phldrT="[Texto]"/>
      <dgm:spPr/>
      <dgm:t>
        <a:bodyPr/>
        <a:lstStyle/>
        <a:p>
          <a:r>
            <a:rPr lang="es-ES" dirty="0" smtClean="0"/>
            <a:t>Más pequeñas, rápidas y baratas.</a:t>
          </a:r>
          <a:endParaRPr lang="es-ES" dirty="0"/>
        </a:p>
      </dgm:t>
    </dgm:pt>
    <dgm:pt modelId="{2F1215FC-30EA-41AC-9042-7F193A5F3EAB}" type="parTrans" cxnId="{B78042E2-BDBE-492F-9E5B-EF10EB6FC63F}">
      <dgm:prSet/>
      <dgm:spPr/>
      <dgm:t>
        <a:bodyPr/>
        <a:lstStyle/>
        <a:p>
          <a:endParaRPr lang="es-ES"/>
        </a:p>
      </dgm:t>
    </dgm:pt>
    <dgm:pt modelId="{2802C22E-8E95-4D00-98A7-58AA60638C54}" type="sibTrans" cxnId="{B78042E2-BDBE-492F-9E5B-EF10EB6FC63F}">
      <dgm:prSet/>
      <dgm:spPr/>
      <dgm:t>
        <a:bodyPr/>
        <a:lstStyle/>
        <a:p>
          <a:endParaRPr lang="es-ES"/>
        </a:p>
      </dgm:t>
    </dgm:pt>
    <dgm:pt modelId="{69712A37-1294-42BF-BF1A-F61EF8D1A7C1}">
      <dgm:prSet phldrT="[Texto]"/>
      <dgm:spPr/>
      <dgm:t>
        <a:bodyPr/>
        <a:lstStyle/>
        <a:p>
          <a:r>
            <a:rPr lang="es-ES" dirty="0" smtClean="0"/>
            <a:t>GAL (</a:t>
          </a:r>
          <a:r>
            <a:rPr lang="es-ES" dirty="0" err="1" smtClean="0"/>
            <a:t>Generic</a:t>
          </a:r>
          <a:r>
            <a:rPr lang="es-ES" dirty="0" smtClean="0"/>
            <a:t> </a:t>
          </a:r>
          <a:r>
            <a:rPr lang="es-ES" dirty="0" err="1" smtClean="0"/>
            <a:t>Array</a:t>
          </a:r>
          <a:r>
            <a:rPr lang="es-ES" dirty="0" smtClean="0"/>
            <a:t> </a:t>
          </a:r>
          <a:r>
            <a:rPr lang="es-ES" dirty="0" err="1" smtClean="0"/>
            <a:t>Logic</a:t>
          </a:r>
          <a:r>
            <a:rPr lang="es-ES" dirty="0" smtClean="0"/>
            <a:t>)</a:t>
          </a:r>
          <a:endParaRPr lang="es-ES" dirty="0"/>
        </a:p>
      </dgm:t>
    </dgm:pt>
    <dgm:pt modelId="{DED61FF5-B52D-4886-817D-B366EB148DB3}" type="parTrans" cxnId="{5DB7D3D6-543B-4BB8-9473-30C4735F76A6}">
      <dgm:prSet/>
      <dgm:spPr/>
      <dgm:t>
        <a:bodyPr/>
        <a:lstStyle/>
        <a:p>
          <a:endParaRPr lang="es-ES"/>
        </a:p>
      </dgm:t>
    </dgm:pt>
    <dgm:pt modelId="{C3B8733E-8836-4373-84A2-644EF28EBE96}" type="sibTrans" cxnId="{5DB7D3D6-543B-4BB8-9473-30C4735F76A6}">
      <dgm:prSet/>
      <dgm:spPr/>
      <dgm:t>
        <a:bodyPr/>
        <a:lstStyle/>
        <a:p>
          <a:endParaRPr lang="es-ES"/>
        </a:p>
      </dgm:t>
    </dgm:pt>
    <dgm:pt modelId="{9E06F0F6-7A6A-4B98-8157-57E4DA6C85AB}">
      <dgm:prSet phldrT="[Texto]"/>
      <dgm:spPr>
        <a:blipFill rotWithShape="1">
          <a:blip xmlns:r="http://schemas.openxmlformats.org/officeDocument/2006/relationships" r:embed="rId1"/>
          <a:stretch>
            <a:fillRect t="-10714" b="-17857"/>
          </a:stretch>
        </a:blipFill>
      </dgm:spPr>
      <dgm:t>
        <a:bodyPr/>
        <a:lstStyle/>
        <a:p>
          <a:r>
            <a:rPr lang="es-ES">
              <a:noFill/>
            </a:rPr>
            <a:t> </a:t>
          </a:r>
        </a:p>
      </dgm:t>
    </dgm:pt>
    <dgm:pt modelId="{54B38B95-A9D3-45CB-9844-6FBB57776CB5}" type="parTrans" cxnId="{7FC36313-DE4D-43F2-8199-6551B19BB2B4}">
      <dgm:prSet/>
      <dgm:spPr/>
      <dgm:t>
        <a:bodyPr/>
        <a:lstStyle/>
        <a:p>
          <a:endParaRPr lang="es-ES"/>
        </a:p>
      </dgm:t>
    </dgm:pt>
    <dgm:pt modelId="{9E9A8EE1-5DE3-4960-8934-42338882DEDE}" type="sibTrans" cxnId="{7FC36313-DE4D-43F2-8199-6551B19BB2B4}">
      <dgm:prSet/>
      <dgm:spPr/>
      <dgm:t>
        <a:bodyPr/>
        <a:lstStyle/>
        <a:p>
          <a:endParaRPr lang="es-ES"/>
        </a:p>
      </dgm:t>
    </dgm:pt>
    <dgm:pt modelId="{A3DE3E2B-EF4D-4C3B-AD59-888A581B38DF}" type="pres">
      <dgm:prSet presAssocID="{F72BCD95-DB43-49D0-A6D4-6B58997A4BD9}" presName="linear" presStyleCnt="0">
        <dgm:presLayoutVars>
          <dgm:animLvl val="lvl"/>
          <dgm:resizeHandles val="exact"/>
        </dgm:presLayoutVars>
      </dgm:prSet>
      <dgm:spPr/>
      <dgm:t>
        <a:bodyPr/>
        <a:lstStyle/>
        <a:p>
          <a:endParaRPr lang="es-ES"/>
        </a:p>
      </dgm:t>
    </dgm:pt>
    <dgm:pt modelId="{A4065A68-EFF0-4203-BB7B-D6D5C6CB20E9}" type="pres">
      <dgm:prSet presAssocID="{4DD7CD99-7806-438C-B42B-09E2B36D5B0B}" presName="parentText" presStyleLbl="node1" presStyleIdx="0" presStyleCnt="3">
        <dgm:presLayoutVars>
          <dgm:chMax val="0"/>
          <dgm:bulletEnabled val="1"/>
        </dgm:presLayoutVars>
      </dgm:prSet>
      <dgm:spPr/>
      <dgm:t>
        <a:bodyPr/>
        <a:lstStyle/>
        <a:p>
          <a:endParaRPr lang="es-ES"/>
        </a:p>
      </dgm:t>
    </dgm:pt>
    <dgm:pt modelId="{08424177-9F6D-4DA8-B4AB-5C2219D22E7D}" type="pres">
      <dgm:prSet presAssocID="{4DD7CD99-7806-438C-B42B-09E2B36D5B0B}" presName="childText" presStyleLbl="revTx" presStyleIdx="0" presStyleCnt="3">
        <dgm:presLayoutVars>
          <dgm:bulletEnabled val="1"/>
        </dgm:presLayoutVars>
      </dgm:prSet>
      <dgm:spPr/>
      <dgm:t>
        <a:bodyPr/>
        <a:lstStyle/>
        <a:p>
          <a:endParaRPr lang="es-ES"/>
        </a:p>
      </dgm:t>
    </dgm:pt>
    <dgm:pt modelId="{63609BD3-FBEE-405D-A50B-88B8BCDBD7CC}" type="pres">
      <dgm:prSet presAssocID="{70C5C196-4701-4DD5-8690-2FD15699804A}" presName="parentText" presStyleLbl="node1" presStyleIdx="1" presStyleCnt="3">
        <dgm:presLayoutVars>
          <dgm:chMax val="0"/>
          <dgm:bulletEnabled val="1"/>
        </dgm:presLayoutVars>
      </dgm:prSet>
      <dgm:spPr/>
      <dgm:t>
        <a:bodyPr/>
        <a:lstStyle/>
        <a:p>
          <a:endParaRPr lang="es-ES"/>
        </a:p>
      </dgm:t>
    </dgm:pt>
    <dgm:pt modelId="{C828B97C-2F62-402B-BE5A-97F16D4C6AF8}" type="pres">
      <dgm:prSet presAssocID="{70C5C196-4701-4DD5-8690-2FD15699804A}" presName="childText" presStyleLbl="revTx" presStyleIdx="1" presStyleCnt="3">
        <dgm:presLayoutVars>
          <dgm:bulletEnabled val="1"/>
        </dgm:presLayoutVars>
      </dgm:prSet>
      <dgm:spPr/>
      <dgm:t>
        <a:bodyPr/>
        <a:lstStyle/>
        <a:p>
          <a:endParaRPr lang="es-ES"/>
        </a:p>
      </dgm:t>
    </dgm:pt>
    <dgm:pt modelId="{126E2102-1C9D-4437-8745-EFD2CBD89395}" type="pres">
      <dgm:prSet presAssocID="{69712A37-1294-42BF-BF1A-F61EF8D1A7C1}" presName="parentText" presStyleLbl="node1" presStyleIdx="2" presStyleCnt="3">
        <dgm:presLayoutVars>
          <dgm:chMax val="0"/>
          <dgm:bulletEnabled val="1"/>
        </dgm:presLayoutVars>
      </dgm:prSet>
      <dgm:spPr/>
      <dgm:t>
        <a:bodyPr/>
        <a:lstStyle/>
        <a:p>
          <a:endParaRPr lang="es-ES"/>
        </a:p>
      </dgm:t>
    </dgm:pt>
    <dgm:pt modelId="{1ED13BC0-FAC6-4390-8495-3AEAB8705A09}" type="pres">
      <dgm:prSet presAssocID="{69712A37-1294-42BF-BF1A-F61EF8D1A7C1}" presName="childText" presStyleLbl="revTx" presStyleIdx="2" presStyleCnt="3">
        <dgm:presLayoutVars>
          <dgm:bulletEnabled val="1"/>
        </dgm:presLayoutVars>
      </dgm:prSet>
      <dgm:spPr/>
      <dgm:t>
        <a:bodyPr/>
        <a:lstStyle/>
        <a:p>
          <a:endParaRPr lang="es-ES"/>
        </a:p>
      </dgm:t>
    </dgm:pt>
  </dgm:ptLst>
  <dgm:cxnLst>
    <dgm:cxn modelId="{D9617B59-8290-4F98-9197-2D90BEA8DF85}" type="presOf" srcId="{37CB42CD-B2A5-4779-9DAC-D28AFFAC147B}" destId="{C828B97C-2F62-402B-BE5A-97F16D4C6AF8}" srcOrd="0" destOrd="0" presId="urn:microsoft.com/office/officeart/2005/8/layout/vList2"/>
    <dgm:cxn modelId="{B78042E2-BDBE-492F-9E5B-EF10EB6FC63F}" srcId="{70C5C196-4701-4DD5-8690-2FD15699804A}" destId="{ACDCDB51-3A60-4A37-8E22-9DB4C3B02095}" srcOrd="1" destOrd="0" parTransId="{2F1215FC-30EA-41AC-9042-7F193A5F3EAB}" sibTransId="{2802C22E-8E95-4D00-98A7-58AA60638C54}"/>
    <dgm:cxn modelId="{AFA57825-27BD-4424-9B39-0CDFEF537A6B}" srcId="{4DD7CD99-7806-438C-B42B-09E2B36D5B0B}" destId="{9DE1AF54-188D-47D1-82A4-2292088E7291}" srcOrd="0" destOrd="0" parTransId="{6C25415D-FCA4-4629-BE8E-73B358EC9503}" sibTransId="{F6A3F5B0-17AA-48D6-8E0F-630CCED2A7E0}"/>
    <dgm:cxn modelId="{D24A764C-4D23-4DE6-9075-D0D77094CD1E}" type="presOf" srcId="{FDE153BF-8D99-48B7-9BF1-718B9B13AA89}" destId="{C828B97C-2F62-402B-BE5A-97F16D4C6AF8}" srcOrd="0" destOrd="2" presId="urn:microsoft.com/office/officeart/2005/8/layout/vList2"/>
    <dgm:cxn modelId="{370F83DB-8A6C-4A20-A64B-969D63283BB4}" type="presOf" srcId="{4DD7CD99-7806-438C-B42B-09E2B36D5B0B}" destId="{A4065A68-EFF0-4203-BB7B-D6D5C6CB20E9}" srcOrd="0" destOrd="0" presId="urn:microsoft.com/office/officeart/2005/8/layout/vList2"/>
    <dgm:cxn modelId="{2B5ED20E-37AF-4469-BFED-ECF869C27AC4}" srcId="{70C5C196-4701-4DD5-8690-2FD15699804A}" destId="{37CB42CD-B2A5-4779-9DAC-D28AFFAC147B}" srcOrd="0" destOrd="0" parTransId="{F64725E2-DB7C-43B1-91A2-B614BB9960A8}" sibTransId="{3C22D828-0726-4897-A376-1C7261641172}"/>
    <dgm:cxn modelId="{7FC36313-DE4D-43F2-8199-6551B19BB2B4}" srcId="{69712A37-1294-42BF-BF1A-F61EF8D1A7C1}" destId="{9E06F0F6-7A6A-4B98-8157-57E4DA6C85AB}" srcOrd="0" destOrd="0" parTransId="{54B38B95-A9D3-45CB-9844-6FBB57776CB5}" sibTransId="{9E9A8EE1-5DE3-4960-8934-42338882DEDE}"/>
    <dgm:cxn modelId="{59837001-A46D-4054-83ED-4F84C9600ABF}" type="presOf" srcId="{F72BCD95-DB43-49D0-A6D4-6B58997A4BD9}" destId="{A3DE3E2B-EF4D-4C3B-AD59-888A581B38DF}" srcOrd="0" destOrd="0" presId="urn:microsoft.com/office/officeart/2005/8/layout/vList2"/>
    <dgm:cxn modelId="{6F58CC94-3B01-42B8-ADF1-97AF0EE97139}" type="presOf" srcId="{69712A37-1294-42BF-BF1A-F61EF8D1A7C1}" destId="{126E2102-1C9D-4437-8745-EFD2CBD89395}" srcOrd="0" destOrd="0" presId="urn:microsoft.com/office/officeart/2005/8/layout/vList2"/>
    <dgm:cxn modelId="{D17FF2FB-1BF1-4685-9522-29D0342908FF}" type="presOf" srcId="{70C5C196-4701-4DD5-8690-2FD15699804A}" destId="{63609BD3-FBEE-405D-A50B-88B8BCDBD7CC}" srcOrd="0" destOrd="0" presId="urn:microsoft.com/office/officeart/2005/8/layout/vList2"/>
    <dgm:cxn modelId="{75AA55C1-ED42-436A-8942-4CF6B7B985EC}" type="presOf" srcId="{9DE1AF54-188D-47D1-82A4-2292088E7291}" destId="{08424177-9F6D-4DA8-B4AB-5C2219D22E7D}" srcOrd="0" destOrd="0" presId="urn:microsoft.com/office/officeart/2005/8/layout/vList2"/>
    <dgm:cxn modelId="{C4D2FE10-4B27-4657-A387-84FAC3AAB522}" srcId="{70C5C196-4701-4DD5-8690-2FD15699804A}" destId="{FDE153BF-8D99-48B7-9BF1-718B9B13AA89}" srcOrd="2" destOrd="0" parTransId="{5556A1FD-1ED1-44F1-B1F6-7375A0E87AE7}" sibTransId="{C94F4B75-E6A2-4973-8FFE-A897A407840C}"/>
    <dgm:cxn modelId="{4945E23A-4738-4BE2-A313-F6B7CA197159}" type="presOf" srcId="{9E06F0F6-7A6A-4B98-8157-57E4DA6C85AB}" destId="{1ED13BC0-FAC6-4390-8495-3AEAB8705A09}" srcOrd="0" destOrd="0" presId="urn:microsoft.com/office/officeart/2005/8/layout/vList2"/>
    <dgm:cxn modelId="{5989D468-38A6-4EAF-B7D9-B1E8ED758DD3}" srcId="{F72BCD95-DB43-49D0-A6D4-6B58997A4BD9}" destId="{70C5C196-4701-4DD5-8690-2FD15699804A}" srcOrd="1" destOrd="0" parTransId="{9DA6DC79-0A58-4CAD-9CD2-6D93E8A39F2E}" sibTransId="{2B45DE8A-A072-4014-B90A-3C6ADE1DE741}"/>
    <dgm:cxn modelId="{3B976AF2-9D45-4D5A-B3B9-79B7D6FC6BB4}" srcId="{F72BCD95-DB43-49D0-A6D4-6B58997A4BD9}" destId="{4DD7CD99-7806-438C-B42B-09E2B36D5B0B}" srcOrd="0" destOrd="0" parTransId="{4ABF1F30-4A0C-4DC4-83E1-F8050FD82CBE}" sibTransId="{FB79F7C6-D42A-426E-B6E7-1B915F638F89}"/>
    <dgm:cxn modelId="{D03B72E6-3951-4C0E-88CF-64FFEF8236D9}" type="presOf" srcId="{ACDCDB51-3A60-4A37-8E22-9DB4C3B02095}" destId="{C828B97C-2F62-402B-BE5A-97F16D4C6AF8}" srcOrd="0" destOrd="1" presId="urn:microsoft.com/office/officeart/2005/8/layout/vList2"/>
    <dgm:cxn modelId="{5DB7D3D6-543B-4BB8-9473-30C4735F76A6}" srcId="{F72BCD95-DB43-49D0-A6D4-6B58997A4BD9}" destId="{69712A37-1294-42BF-BF1A-F61EF8D1A7C1}" srcOrd="2" destOrd="0" parTransId="{DED61FF5-B52D-4886-817D-B366EB148DB3}" sibTransId="{C3B8733E-8836-4373-84A2-644EF28EBE96}"/>
    <dgm:cxn modelId="{1C300E1E-4553-43BB-BE46-58F2989F1851}" type="presParOf" srcId="{A3DE3E2B-EF4D-4C3B-AD59-888A581B38DF}" destId="{A4065A68-EFF0-4203-BB7B-D6D5C6CB20E9}" srcOrd="0" destOrd="0" presId="urn:microsoft.com/office/officeart/2005/8/layout/vList2"/>
    <dgm:cxn modelId="{58FD6A73-E8FA-4399-9867-6D28BB95D6B6}" type="presParOf" srcId="{A3DE3E2B-EF4D-4C3B-AD59-888A581B38DF}" destId="{08424177-9F6D-4DA8-B4AB-5C2219D22E7D}" srcOrd="1" destOrd="0" presId="urn:microsoft.com/office/officeart/2005/8/layout/vList2"/>
    <dgm:cxn modelId="{D628D61F-3A57-47BB-A6C7-072DA2470EE6}" type="presParOf" srcId="{A3DE3E2B-EF4D-4C3B-AD59-888A581B38DF}" destId="{63609BD3-FBEE-405D-A50B-88B8BCDBD7CC}" srcOrd="2" destOrd="0" presId="urn:microsoft.com/office/officeart/2005/8/layout/vList2"/>
    <dgm:cxn modelId="{72244BD4-BCA4-4411-8158-8911325AE386}" type="presParOf" srcId="{A3DE3E2B-EF4D-4C3B-AD59-888A581B38DF}" destId="{C828B97C-2F62-402B-BE5A-97F16D4C6AF8}" srcOrd="3" destOrd="0" presId="urn:microsoft.com/office/officeart/2005/8/layout/vList2"/>
    <dgm:cxn modelId="{48052DCA-246D-47FD-B5EB-28620B05AC07}" type="presParOf" srcId="{A3DE3E2B-EF4D-4C3B-AD59-888A581B38DF}" destId="{126E2102-1C9D-4437-8745-EFD2CBD89395}" srcOrd="4" destOrd="0" presId="urn:microsoft.com/office/officeart/2005/8/layout/vList2"/>
    <dgm:cxn modelId="{7847BBD4-F910-46CB-98DB-C8407C640E98}" type="presParOf" srcId="{A3DE3E2B-EF4D-4C3B-AD59-888A581B38DF}" destId="{1ED13BC0-FAC6-4390-8495-3AEAB8705A09}"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2BCD95-DB43-49D0-A6D4-6B58997A4BD9}"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
        </a:p>
      </dgm:t>
    </dgm:pt>
    <dgm:pt modelId="{4DD7CD99-7806-438C-B42B-09E2B36D5B0B}">
      <dgm:prSet phldrT="[Texto]"/>
      <dgm:spPr/>
      <dgm:t>
        <a:bodyPr/>
        <a:lstStyle/>
        <a:p>
          <a:r>
            <a:rPr lang="es-ES" dirty="0" smtClean="0"/>
            <a:t>CPLD (</a:t>
          </a:r>
          <a:r>
            <a:rPr lang="es-ES" dirty="0" err="1" smtClean="0"/>
            <a:t>Complex</a:t>
          </a:r>
          <a:r>
            <a:rPr lang="es-ES" dirty="0" smtClean="0"/>
            <a:t> </a:t>
          </a:r>
          <a:r>
            <a:rPr lang="es-ES" dirty="0" err="1" smtClean="0"/>
            <a:t>Programmable</a:t>
          </a:r>
          <a:r>
            <a:rPr lang="es-ES" dirty="0" smtClean="0"/>
            <a:t> </a:t>
          </a:r>
          <a:r>
            <a:rPr lang="es-ES" dirty="0" err="1" smtClean="0"/>
            <a:t>Logic</a:t>
          </a:r>
          <a:r>
            <a:rPr lang="es-ES" dirty="0" smtClean="0"/>
            <a:t> </a:t>
          </a:r>
          <a:r>
            <a:rPr lang="es-ES" dirty="0" err="1" smtClean="0"/>
            <a:t>Device</a:t>
          </a:r>
          <a:r>
            <a:rPr lang="es-ES" dirty="0" smtClean="0"/>
            <a:t>)</a:t>
          </a:r>
          <a:endParaRPr lang="es-ES" dirty="0"/>
        </a:p>
      </dgm:t>
    </dgm:pt>
    <dgm:pt modelId="{4ABF1F30-4A0C-4DC4-83E1-F8050FD82CBE}" type="parTrans" cxnId="{3B976AF2-9D45-4D5A-B3B9-79B7D6FC6BB4}">
      <dgm:prSet/>
      <dgm:spPr/>
      <dgm:t>
        <a:bodyPr/>
        <a:lstStyle/>
        <a:p>
          <a:endParaRPr lang="es-ES"/>
        </a:p>
      </dgm:t>
    </dgm:pt>
    <dgm:pt modelId="{FB79F7C6-D42A-426E-B6E7-1B915F638F89}" type="sibTrans" cxnId="{3B976AF2-9D45-4D5A-B3B9-79B7D6FC6BB4}">
      <dgm:prSet/>
      <dgm:spPr/>
      <dgm:t>
        <a:bodyPr/>
        <a:lstStyle/>
        <a:p>
          <a:endParaRPr lang="es-ES"/>
        </a:p>
      </dgm:t>
    </dgm:pt>
    <dgm:pt modelId="{9DE1AF54-188D-47D1-82A4-2292088E7291}">
      <dgm:prSet phldrT="[Texto]"/>
      <dgm:spPr/>
      <dgm:t>
        <a:bodyPr/>
        <a:lstStyle/>
        <a:p>
          <a:r>
            <a:rPr lang="es-ES" dirty="0" smtClean="0"/>
            <a:t>Formado por múltiples SPLD conectados entre sí por una matriz de interconexiones programables</a:t>
          </a:r>
          <a:endParaRPr lang="es-ES" dirty="0"/>
        </a:p>
      </dgm:t>
    </dgm:pt>
    <dgm:pt modelId="{6C25415D-FCA4-4629-BE8E-73B358EC9503}" type="parTrans" cxnId="{AFA57825-27BD-4424-9B39-0CDFEF537A6B}">
      <dgm:prSet/>
      <dgm:spPr/>
      <dgm:t>
        <a:bodyPr/>
        <a:lstStyle/>
        <a:p>
          <a:endParaRPr lang="es-ES"/>
        </a:p>
      </dgm:t>
    </dgm:pt>
    <dgm:pt modelId="{F6A3F5B0-17AA-48D6-8E0F-630CCED2A7E0}" type="sibTrans" cxnId="{AFA57825-27BD-4424-9B39-0CDFEF537A6B}">
      <dgm:prSet/>
      <dgm:spPr/>
      <dgm:t>
        <a:bodyPr/>
        <a:lstStyle/>
        <a:p>
          <a:endParaRPr lang="es-ES"/>
        </a:p>
      </dgm:t>
    </dgm:pt>
    <dgm:pt modelId="{70C5C196-4701-4DD5-8690-2FD15699804A}">
      <dgm:prSet phldrT="[Texto]"/>
      <dgm:spPr/>
      <dgm:t>
        <a:bodyPr/>
        <a:lstStyle/>
        <a:p>
          <a:r>
            <a:rPr lang="es-ES" dirty="0" smtClean="0"/>
            <a:t>FPGA (Field </a:t>
          </a:r>
          <a:r>
            <a:rPr lang="es-ES" dirty="0" err="1" smtClean="0"/>
            <a:t>Programmable</a:t>
          </a:r>
          <a:r>
            <a:rPr lang="es-ES" dirty="0" smtClean="0"/>
            <a:t> </a:t>
          </a:r>
          <a:r>
            <a:rPr lang="es-ES" dirty="0" err="1" smtClean="0"/>
            <a:t>Gate</a:t>
          </a:r>
          <a:r>
            <a:rPr lang="es-ES" dirty="0" smtClean="0"/>
            <a:t> </a:t>
          </a:r>
          <a:r>
            <a:rPr lang="es-ES" dirty="0" err="1" smtClean="0"/>
            <a:t>Array</a:t>
          </a:r>
          <a:r>
            <a:rPr lang="es-ES" dirty="0" smtClean="0"/>
            <a:t>)</a:t>
          </a:r>
          <a:endParaRPr lang="es-ES" dirty="0"/>
        </a:p>
      </dgm:t>
    </dgm:pt>
    <dgm:pt modelId="{9DA6DC79-0A58-4CAD-9CD2-6D93E8A39F2E}" type="parTrans" cxnId="{5989D468-38A6-4EAF-B7D9-B1E8ED758DD3}">
      <dgm:prSet/>
      <dgm:spPr/>
      <dgm:t>
        <a:bodyPr/>
        <a:lstStyle/>
        <a:p>
          <a:endParaRPr lang="es-ES"/>
        </a:p>
      </dgm:t>
    </dgm:pt>
    <dgm:pt modelId="{2B45DE8A-A072-4014-B90A-3C6ADE1DE741}" type="sibTrans" cxnId="{5989D468-38A6-4EAF-B7D9-B1E8ED758DD3}">
      <dgm:prSet/>
      <dgm:spPr/>
      <dgm:t>
        <a:bodyPr/>
        <a:lstStyle/>
        <a:p>
          <a:endParaRPr lang="es-ES"/>
        </a:p>
      </dgm:t>
    </dgm:pt>
    <dgm:pt modelId="{37CB42CD-B2A5-4779-9DAC-D28AFFAC147B}">
      <dgm:prSet phldrT="[Texto]"/>
      <dgm:spPr/>
      <dgm:t>
        <a:bodyPr/>
        <a:lstStyle/>
        <a:p>
          <a:r>
            <a:rPr lang="es-ES" dirty="0" smtClean="0"/>
            <a:t>Diferente a todos los anteriores, no usa SPLD</a:t>
          </a:r>
          <a:endParaRPr lang="es-ES" dirty="0"/>
        </a:p>
      </dgm:t>
    </dgm:pt>
    <dgm:pt modelId="{F64725E2-DB7C-43B1-91A2-B614BB9960A8}" type="parTrans" cxnId="{2B5ED20E-37AF-4469-BFED-ECF869C27AC4}">
      <dgm:prSet/>
      <dgm:spPr/>
      <dgm:t>
        <a:bodyPr/>
        <a:lstStyle/>
        <a:p>
          <a:endParaRPr lang="es-ES"/>
        </a:p>
      </dgm:t>
    </dgm:pt>
    <dgm:pt modelId="{3C22D828-0726-4897-A376-1C7261641172}" type="sibTrans" cxnId="{2B5ED20E-37AF-4469-BFED-ECF869C27AC4}">
      <dgm:prSet/>
      <dgm:spPr/>
      <dgm:t>
        <a:bodyPr/>
        <a:lstStyle/>
        <a:p>
          <a:endParaRPr lang="es-ES"/>
        </a:p>
      </dgm:t>
    </dgm:pt>
    <dgm:pt modelId="{A88F4AD6-2EA0-462D-9DA2-C58B5C2AE682}">
      <dgm:prSet phldrT="[Texto]"/>
      <dgm:spPr/>
      <dgm:t>
        <a:bodyPr/>
        <a:lstStyle/>
        <a:p>
          <a:r>
            <a:rPr lang="es-ES" dirty="0" smtClean="0"/>
            <a:t>Formado por Bloques Lógicos Configurables (CLB), interconexiones y bloques de E/S</a:t>
          </a:r>
          <a:endParaRPr lang="es-ES" dirty="0"/>
        </a:p>
      </dgm:t>
    </dgm:pt>
    <dgm:pt modelId="{44D0EF59-3A83-4528-8E2C-C287E3CDAB5C}" type="parTrans" cxnId="{F62ECF01-A90E-4708-A9CD-DC6ED8D40A4A}">
      <dgm:prSet/>
      <dgm:spPr/>
      <dgm:t>
        <a:bodyPr/>
        <a:lstStyle/>
        <a:p>
          <a:endParaRPr lang="es-ES"/>
        </a:p>
      </dgm:t>
    </dgm:pt>
    <dgm:pt modelId="{6D9B0D4A-801E-4C93-A670-C7B925B47E95}" type="sibTrans" cxnId="{F62ECF01-A90E-4708-A9CD-DC6ED8D40A4A}">
      <dgm:prSet/>
      <dgm:spPr/>
      <dgm:t>
        <a:bodyPr/>
        <a:lstStyle/>
        <a:p>
          <a:endParaRPr lang="es-ES"/>
        </a:p>
      </dgm:t>
    </dgm:pt>
    <dgm:pt modelId="{8E5DD9CD-2DC1-4242-871D-4617E0E29B80}">
      <dgm:prSet phldrT="[Texto]"/>
      <dgm:spPr/>
      <dgm:t>
        <a:bodyPr/>
        <a:lstStyle/>
        <a:p>
          <a:r>
            <a:rPr lang="es-ES" dirty="0" smtClean="0"/>
            <a:t>Los CLB están formados por una LUT (Look-Up </a:t>
          </a:r>
          <a:r>
            <a:rPr lang="es-ES" dirty="0" err="1" smtClean="0"/>
            <a:t>Table</a:t>
          </a:r>
          <a:r>
            <a:rPr lang="es-ES" dirty="0" smtClean="0"/>
            <a:t>) y una lógica asociada que contiene un </a:t>
          </a:r>
          <a:r>
            <a:rPr lang="es-ES" dirty="0" err="1" smtClean="0"/>
            <a:t>biestable</a:t>
          </a:r>
          <a:endParaRPr lang="es-ES" dirty="0"/>
        </a:p>
      </dgm:t>
    </dgm:pt>
    <dgm:pt modelId="{4AA1F228-7BFA-447B-8ABE-9AE173088A14}" type="parTrans" cxnId="{59129AB9-A41D-470C-AC08-04FBADEF9CA0}">
      <dgm:prSet/>
      <dgm:spPr/>
      <dgm:t>
        <a:bodyPr/>
        <a:lstStyle/>
        <a:p>
          <a:endParaRPr lang="es-ES"/>
        </a:p>
      </dgm:t>
    </dgm:pt>
    <dgm:pt modelId="{9AFABB8A-4FF8-4282-8209-7D9984730C97}" type="sibTrans" cxnId="{59129AB9-A41D-470C-AC08-04FBADEF9CA0}">
      <dgm:prSet/>
      <dgm:spPr/>
      <dgm:t>
        <a:bodyPr/>
        <a:lstStyle/>
        <a:p>
          <a:endParaRPr lang="es-ES"/>
        </a:p>
      </dgm:t>
    </dgm:pt>
    <dgm:pt modelId="{D07B9264-939A-4EE6-AF68-A05C20869608}">
      <dgm:prSet phldrT="[Texto]"/>
      <dgm:spPr/>
      <dgm:t>
        <a:bodyPr/>
        <a:lstStyle/>
        <a:p>
          <a:r>
            <a:rPr lang="es-ES" dirty="0" smtClean="0"/>
            <a:t>Mayor escala de integración</a:t>
          </a:r>
          <a:endParaRPr lang="es-ES" dirty="0"/>
        </a:p>
      </dgm:t>
    </dgm:pt>
    <dgm:pt modelId="{ABC9FEC4-F57A-41A2-BFE2-EAAE65053108}" type="parTrans" cxnId="{43EAF77B-EDA0-4992-8A7D-7578FE70BB6E}">
      <dgm:prSet/>
      <dgm:spPr/>
      <dgm:t>
        <a:bodyPr/>
        <a:lstStyle/>
        <a:p>
          <a:endParaRPr lang="es-ES"/>
        </a:p>
      </dgm:t>
    </dgm:pt>
    <dgm:pt modelId="{F66B7977-DD01-45A9-BF57-3F4D906BA26A}" type="sibTrans" cxnId="{43EAF77B-EDA0-4992-8A7D-7578FE70BB6E}">
      <dgm:prSet/>
      <dgm:spPr/>
      <dgm:t>
        <a:bodyPr/>
        <a:lstStyle/>
        <a:p>
          <a:endParaRPr lang="es-ES"/>
        </a:p>
      </dgm:t>
    </dgm:pt>
    <dgm:pt modelId="{A0F93820-A3D3-4224-883E-FCC415F1B1CF}">
      <dgm:prSet phldrT="[Texto]"/>
      <dgm:spPr/>
      <dgm:t>
        <a:bodyPr/>
        <a:lstStyle/>
        <a:p>
          <a:endParaRPr lang="es-ES" dirty="0"/>
        </a:p>
      </dgm:t>
    </dgm:pt>
    <dgm:pt modelId="{CC78AE68-02A9-4F69-9D99-FBDE62668EBC}" type="parTrans" cxnId="{FA69D23E-B3A6-4BE3-BA6C-47CDB867C589}">
      <dgm:prSet/>
      <dgm:spPr/>
      <dgm:t>
        <a:bodyPr/>
        <a:lstStyle/>
        <a:p>
          <a:endParaRPr lang="es-ES"/>
        </a:p>
      </dgm:t>
    </dgm:pt>
    <dgm:pt modelId="{56DE04F1-7DAF-4177-ABC8-FC2135447313}" type="sibTrans" cxnId="{FA69D23E-B3A6-4BE3-BA6C-47CDB867C589}">
      <dgm:prSet/>
      <dgm:spPr/>
      <dgm:t>
        <a:bodyPr/>
        <a:lstStyle/>
        <a:p>
          <a:endParaRPr lang="es-ES"/>
        </a:p>
      </dgm:t>
    </dgm:pt>
    <dgm:pt modelId="{A3DE3E2B-EF4D-4C3B-AD59-888A581B38DF}" type="pres">
      <dgm:prSet presAssocID="{F72BCD95-DB43-49D0-A6D4-6B58997A4BD9}" presName="linear" presStyleCnt="0">
        <dgm:presLayoutVars>
          <dgm:animLvl val="lvl"/>
          <dgm:resizeHandles val="exact"/>
        </dgm:presLayoutVars>
      </dgm:prSet>
      <dgm:spPr/>
      <dgm:t>
        <a:bodyPr/>
        <a:lstStyle/>
        <a:p>
          <a:endParaRPr lang="es-ES"/>
        </a:p>
      </dgm:t>
    </dgm:pt>
    <dgm:pt modelId="{A4065A68-EFF0-4203-BB7B-D6D5C6CB20E9}" type="pres">
      <dgm:prSet presAssocID="{4DD7CD99-7806-438C-B42B-09E2B36D5B0B}" presName="parentText" presStyleLbl="node1" presStyleIdx="0" presStyleCnt="2" custLinFactNeighborY="-27427">
        <dgm:presLayoutVars>
          <dgm:chMax val="0"/>
          <dgm:bulletEnabled val="1"/>
        </dgm:presLayoutVars>
      </dgm:prSet>
      <dgm:spPr/>
      <dgm:t>
        <a:bodyPr/>
        <a:lstStyle/>
        <a:p>
          <a:endParaRPr lang="es-ES"/>
        </a:p>
      </dgm:t>
    </dgm:pt>
    <dgm:pt modelId="{08424177-9F6D-4DA8-B4AB-5C2219D22E7D}" type="pres">
      <dgm:prSet presAssocID="{4DD7CD99-7806-438C-B42B-09E2B36D5B0B}" presName="childText" presStyleLbl="revTx" presStyleIdx="0" presStyleCnt="2" custLinFactNeighborY="-57992">
        <dgm:presLayoutVars>
          <dgm:bulletEnabled val="1"/>
        </dgm:presLayoutVars>
      </dgm:prSet>
      <dgm:spPr/>
      <dgm:t>
        <a:bodyPr/>
        <a:lstStyle/>
        <a:p>
          <a:endParaRPr lang="es-ES"/>
        </a:p>
      </dgm:t>
    </dgm:pt>
    <dgm:pt modelId="{63609BD3-FBEE-405D-A50B-88B8BCDBD7CC}" type="pres">
      <dgm:prSet presAssocID="{70C5C196-4701-4DD5-8690-2FD15699804A}" presName="parentText" presStyleLbl="node1" presStyleIdx="1" presStyleCnt="2" custLinFactNeighborY="12120">
        <dgm:presLayoutVars>
          <dgm:chMax val="0"/>
          <dgm:bulletEnabled val="1"/>
        </dgm:presLayoutVars>
      </dgm:prSet>
      <dgm:spPr/>
      <dgm:t>
        <a:bodyPr/>
        <a:lstStyle/>
        <a:p>
          <a:endParaRPr lang="es-ES"/>
        </a:p>
      </dgm:t>
    </dgm:pt>
    <dgm:pt modelId="{C828B97C-2F62-402B-BE5A-97F16D4C6AF8}" type="pres">
      <dgm:prSet presAssocID="{70C5C196-4701-4DD5-8690-2FD15699804A}" presName="childText" presStyleLbl="revTx" presStyleIdx="1" presStyleCnt="2" custLinFactNeighborY="30858">
        <dgm:presLayoutVars>
          <dgm:bulletEnabled val="1"/>
        </dgm:presLayoutVars>
      </dgm:prSet>
      <dgm:spPr/>
      <dgm:t>
        <a:bodyPr/>
        <a:lstStyle/>
        <a:p>
          <a:endParaRPr lang="es-ES"/>
        </a:p>
      </dgm:t>
    </dgm:pt>
  </dgm:ptLst>
  <dgm:cxnLst>
    <dgm:cxn modelId="{A216B1A9-E140-4620-A8E7-8D5D71EED168}" type="presOf" srcId="{9DE1AF54-188D-47D1-82A4-2292088E7291}" destId="{08424177-9F6D-4DA8-B4AB-5C2219D22E7D}" srcOrd="0" destOrd="1" presId="urn:microsoft.com/office/officeart/2005/8/layout/vList2"/>
    <dgm:cxn modelId="{9A3C7A9B-B073-462D-8DDF-202657415199}" type="presOf" srcId="{A0F93820-A3D3-4224-883E-FCC415F1B1CF}" destId="{08424177-9F6D-4DA8-B4AB-5C2219D22E7D}" srcOrd="0" destOrd="2" presId="urn:microsoft.com/office/officeart/2005/8/layout/vList2"/>
    <dgm:cxn modelId="{C6E5A5E4-39A8-4B35-91EA-04FF2675DC3F}" type="presOf" srcId="{D07B9264-939A-4EE6-AF68-A05C20869608}" destId="{08424177-9F6D-4DA8-B4AB-5C2219D22E7D}" srcOrd="0" destOrd="0" presId="urn:microsoft.com/office/officeart/2005/8/layout/vList2"/>
    <dgm:cxn modelId="{AFA57825-27BD-4424-9B39-0CDFEF537A6B}" srcId="{4DD7CD99-7806-438C-B42B-09E2B36D5B0B}" destId="{9DE1AF54-188D-47D1-82A4-2292088E7291}" srcOrd="1" destOrd="0" parTransId="{6C25415D-FCA4-4629-BE8E-73B358EC9503}" sibTransId="{F6A3F5B0-17AA-48D6-8E0F-630CCED2A7E0}"/>
    <dgm:cxn modelId="{5989D468-38A6-4EAF-B7D9-B1E8ED758DD3}" srcId="{F72BCD95-DB43-49D0-A6D4-6B58997A4BD9}" destId="{70C5C196-4701-4DD5-8690-2FD15699804A}" srcOrd="1" destOrd="0" parTransId="{9DA6DC79-0A58-4CAD-9CD2-6D93E8A39F2E}" sibTransId="{2B45DE8A-A072-4014-B90A-3C6ADE1DE741}"/>
    <dgm:cxn modelId="{E483CFCC-0432-4DBA-B6DB-CFE15035A0F4}" type="presOf" srcId="{A88F4AD6-2EA0-462D-9DA2-C58B5C2AE682}" destId="{C828B97C-2F62-402B-BE5A-97F16D4C6AF8}" srcOrd="0" destOrd="1" presId="urn:microsoft.com/office/officeart/2005/8/layout/vList2"/>
    <dgm:cxn modelId="{43EAF77B-EDA0-4992-8A7D-7578FE70BB6E}" srcId="{4DD7CD99-7806-438C-B42B-09E2B36D5B0B}" destId="{D07B9264-939A-4EE6-AF68-A05C20869608}" srcOrd="0" destOrd="0" parTransId="{ABC9FEC4-F57A-41A2-BFE2-EAAE65053108}" sibTransId="{F66B7977-DD01-45A9-BF57-3F4D906BA26A}"/>
    <dgm:cxn modelId="{8EE85526-47E6-4D9D-AF97-BC4C2B32C03E}" type="presOf" srcId="{4DD7CD99-7806-438C-B42B-09E2B36D5B0B}" destId="{A4065A68-EFF0-4203-BB7B-D6D5C6CB20E9}" srcOrd="0" destOrd="0" presId="urn:microsoft.com/office/officeart/2005/8/layout/vList2"/>
    <dgm:cxn modelId="{0AD7C93B-78A4-4E1C-9E29-02D96545D028}" type="presOf" srcId="{70C5C196-4701-4DD5-8690-2FD15699804A}" destId="{63609BD3-FBEE-405D-A50B-88B8BCDBD7CC}" srcOrd="0" destOrd="0" presId="urn:microsoft.com/office/officeart/2005/8/layout/vList2"/>
    <dgm:cxn modelId="{B7728E12-1CC6-4DF2-8CE5-895DA3897B10}" type="presOf" srcId="{8E5DD9CD-2DC1-4242-871D-4617E0E29B80}" destId="{C828B97C-2F62-402B-BE5A-97F16D4C6AF8}" srcOrd="0" destOrd="2" presId="urn:microsoft.com/office/officeart/2005/8/layout/vList2"/>
    <dgm:cxn modelId="{F62ECF01-A90E-4708-A9CD-DC6ED8D40A4A}" srcId="{70C5C196-4701-4DD5-8690-2FD15699804A}" destId="{A88F4AD6-2EA0-462D-9DA2-C58B5C2AE682}" srcOrd="1" destOrd="0" parTransId="{44D0EF59-3A83-4528-8E2C-C287E3CDAB5C}" sibTransId="{6D9B0D4A-801E-4C93-A670-C7B925B47E95}"/>
    <dgm:cxn modelId="{59129AB9-A41D-470C-AC08-04FBADEF9CA0}" srcId="{70C5C196-4701-4DD5-8690-2FD15699804A}" destId="{8E5DD9CD-2DC1-4242-871D-4617E0E29B80}" srcOrd="2" destOrd="0" parTransId="{4AA1F228-7BFA-447B-8ABE-9AE173088A14}" sibTransId="{9AFABB8A-4FF8-4282-8209-7D9984730C97}"/>
    <dgm:cxn modelId="{FA69D23E-B3A6-4BE3-BA6C-47CDB867C589}" srcId="{4DD7CD99-7806-438C-B42B-09E2B36D5B0B}" destId="{A0F93820-A3D3-4224-883E-FCC415F1B1CF}" srcOrd="2" destOrd="0" parTransId="{CC78AE68-02A9-4F69-9D99-FBDE62668EBC}" sibTransId="{56DE04F1-7DAF-4177-ABC8-FC2135447313}"/>
    <dgm:cxn modelId="{9B991362-899F-4758-97B7-CB2E2C51B2D8}" type="presOf" srcId="{F72BCD95-DB43-49D0-A6D4-6B58997A4BD9}" destId="{A3DE3E2B-EF4D-4C3B-AD59-888A581B38DF}" srcOrd="0" destOrd="0" presId="urn:microsoft.com/office/officeart/2005/8/layout/vList2"/>
    <dgm:cxn modelId="{260780C4-54C3-4487-A602-0DA945253FC9}" type="presOf" srcId="{37CB42CD-B2A5-4779-9DAC-D28AFFAC147B}" destId="{C828B97C-2F62-402B-BE5A-97F16D4C6AF8}" srcOrd="0" destOrd="0" presId="urn:microsoft.com/office/officeart/2005/8/layout/vList2"/>
    <dgm:cxn modelId="{3B976AF2-9D45-4D5A-B3B9-79B7D6FC6BB4}" srcId="{F72BCD95-DB43-49D0-A6D4-6B58997A4BD9}" destId="{4DD7CD99-7806-438C-B42B-09E2B36D5B0B}" srcOrd="0" destOrd="0" parTransId="{4ABF1F30-4A0C-4DC4-83E1-F8050FD82CBE}" sibTransId="{FB79F7C6-D42A-426E-B6E7-1B915F638F89}"/>
    <dgm:cxn modelId="{2B5ED20E-37AF-4469-BFED-ECF869C27AC4}" srcId="{70C5C196-4701-4DD5-8690-2FD15699804A}" destId="{37CB42CD-B2A5-4779-9DAC-D28AFFAC147B}" srcOrd="0" destOrd="0" parTransId="{F64725E2-DB7C-43B1-91A2-B614BB9960A8}" sibTransId="{3C22D828-0726-4897-A376-1C7261641172}"/>
    <dgm:cxn modelId="{32280AFF-C99E-4ECB-956E-4B8EB0456F24}" type="presParOf" srcId="{A3DE3E2B-EF4D-4C3B-AD59-888A581B38DF}" destId="{A4065A68-EFF0-4203-BB7B-D6D5C6CB20E9}" srcOrd="0" destOrd="0" presId="urn:microsoft.com/office/officeart/2005/8/layout/vList2"/>
    <dgm:cxn modelId="{31428985-A44B-42DA-9747-431867D9B1E6}" type="presParOf" srcId="{A3DE3E2B-EF4D-4C3B-AD59-888A581B38DF}" destId="{08424177-9F6D-4DA8-B4AB-5C2219D22E7D}" srcOrd="1" destOrd="0" presId="urn:microsoft.com/office/officeart/2005/8/layout/vList2"/>
    <dgm:cxn modelId="{CA9088EF-E9F2-4B65-BFB0-15E1AB2057E4}" type="presParOf" srcId="{A3DE3E2B-EF4D-4C3B-AD59-888A581B38DF}" destId="{63609BD3-FBEE-405D-A50B-88B8BCDBD7CC}" srcOrd="2" destOrd="0" presId="urn:microsoft.com/office/officeart/2005/8/layout/vList2"/>
    <dgm:cxn modelId="{0B378C9E-AA30-417F-8F80-56F9128DC91E}" type="presParOf" srcId="{A3DE3E2B-EF4D-4C3B-AD59-888A581B38DF}" destId="{C828B97C-2F62-402B-BE5A-97F16D4C6AF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F3DE5E-C5FB-46C4-9495-C1D800D53D8C}" type="doc">
      <dgm:prSet loTypeId="urn:microsoft.com/office/officeart/2005/8/layout/equation2" loCatId="relationship" qsTypeId="urn:microsoft.com/office/officeart/2005/8/quickstyle/simple4" qsCatId="simple" csTypeId="urn:microsoft.com/office/officeart/2005/8/colors/accent1_2" csCatId="accent1" phldr="1"/>
      <dgm:spPr/>
    </dgm:pt>
    <dgm:pt modelId="{E6E3D9B2-A4E0-4234-9351-DBC4C09885AC}">
      <dgm:prSet phldrT="[Texto]"/>
      <dgm:spPr/>
      <dgm:t>
        <a:bodyPr/>
        <a:lstStyle/>
        <a:p>
          <a:r>
            <a:rPr lang="es-ES" smtClean="0"/>
            <a:t>SoC</a:t>
          </a:r>
          <a:endParaRPr lang="es-ES"/>
        </a:p>
      </dgm:t>
    </dgm:pt>
    <dgm:pt modelId="{FE71F46E-E630-4100-A802-A46D9B6B61B9}" type="parTrans" cxnId="{E126C0B4-FBD4-4492-BD28-A002BFA660E7}">
      <dgm:prSet/>
      <dgm:spPr/>
      <dgm:t>
        <a:bodyPr/>
        <a:lstStyle/>
        <a:p>
          <a:endParaRPr lang="es-ES"/>
        </a:p>
      </dgm:t>
    </dgm:pt>
    <dgm:pt modelId="{CADB1E47-870D-425F-AB79-4A8FB8A6D69F}" type="sibTrans" cxnId="{E126C0B4-FBD4-4492-BD28-A002BFA660E7}">
      <dgm:prSet/>
      <dgm:spPr/>
      <dgm:t>
        <a:bodyPr/>
        <a:lstStyle/>
        <a:p>
          <a:endParaRPr lang="es-ES"/>
        </a:p>
      </dgm:t>
    </dgm:pt>
    <dgm:pt modelId="{EEE7AC6F-AD4D-4B1C-929F-1993A34B3531}">
      <dgm:prSet phldrT="[Texto]"/>
      <dgm:spPr/>
      <dgm:t>
        <a:bodyPr/>
        <a:lstStyle/>
        <a:p>
          <a:r>
            <a:rPr lang="es-ES" dirty="0" smtClean="0"/>
            <a:t>PL</a:t>
          </a:r>
          <a:endParaRPr lang="es-ES" dirty="0"/>
        </a:p>
      </dgm:t>
    </dgm:pt>
    <dgm:pt modelId="{DC63D194-857C-4E02-A5DA-FCF7C1B49086}" type="parTrans" cxnId="{4B29A192-553D-4693-85D6-9D2E1B1583E9}">
      <dgm:prSet/>
      <dgm:spPr/>
      <dgm:t>
        <a:bodyPr/>
        <a:lstStyle/>
        <a:p>
          <a:endParaRPr lang="es-ES"/>
        </a:p>
      </dgm:t>
    </dgm:pt>
    <dgm:pt modelId="{14955AD1-7DA3-4C71-BE03-56380330E966}" type="sibTrans" cxnId="{4B29A192-553D-4693-85D6-9D2E1B1583E9}">
      <dgm:prSet/>
      <dgm:spPr/>
      <dgm:t>
        <a:bodyPr/>
        <a:lstStyle/>
        <a:p>
          <a:endParaRPr lang="es-ES"/>
        </a:p>
      </dgm:t>
    </dgm:pt>
    <dgm:pt modelId="{16E0D073-A3C9-40F8-91C0-65B63C7653AA}">
      <dgm:prSet phldrT="[Texto]">
        <dgm:style>
          <a:lnRef idx="1">
            <a:schemeClr val="accent4"/>
          </a:lnRef>
          <a:fillRef idx="3">
            <a:schemeClr val="accent4"/>
          </a:fillRef>
          <a:effectRef idx="2">
            <a:schemeClr val="accent4"/>
          </a:effectRef>
          <a:fontRef idx="minor">
            <a:schemeClr val="lt1"/>
          </a:fontRef>
        </dgm:style>
      </dgm:prSet>
      <dgm:spPr/>
      <dgm:t>
        <a:bodyPr/>
        <a:lstStyle/>
        <a:p>
          <a:r>
            <a:rPr lang="es-ES" dirty="0" err="1" smtClean="0"/>
            <a:t>PSoC</a:t>
          </a:r>
          <a:endParaRPr lang="es-ES" dirty="0"/>
        </a:p>
      </dgm:t>
    </dgm:pt>
    <dgm:pt modelId="{3D6D4743-CD40-48DE-98C7-3AF60710D46A}" type="parTrans" cxnId="{23454F74-CDD3-4E50-8592-212845D5185F}">
      <dgm:prSet/>
      <dgm:spPr/>
      <dgm:t>
        <a:bodyPr/>
        <a:lstStyle/>
        <a:p>
          <a:endParaRPr lang="es-ES"/>
        </a:p>
      </dgm:t>
    </dgm:pt>
    <dgm:pt modelId="{8CEA827F-F49F-4E43-9688-644FC7AAAB20}" type="sibTrans" cxnId="{23454F74-CDD3-4E50-8592-212845D5185F}">
      <dgm:prSet/>
      <dgm:spPr/>
      <dgm:t>
        <a:bodyPr/>
        <a:lstStyle/>
        <a:p>
          <a:endParaRPr lang="es-ES"/>
        </a:p>
      </dgm:t>
    </dgm:pt>
    <dgm:pt modelId="{2517D6C4-D0DD-478B-B0FF-5F02C0F97C1D}" type="pres">
      <dgm:prSet presAssocID="{7CF3DE5E-C5FB-46C4-9495-C1D800D53D8C}" presName="Name0" presStyleCnt="0">
        <dgm:presLayoutVars>
          <dgm:dir/>
          <dgm:resizeHandles val="exact"/>
        </dgm:presLayoutVars>
      </dgm:prSet>
      <dgm:spPr/>
    </dgm:pt>
    <dgm:pt modelId="{9ACA91D8-661D-4A02-9B83-AB74B5B5C313}" type="pres">
      <dgm:prSet presAssocID="{7CF3DE5E-C5FB-46C4-9495-C1D800D53D8C}" presName="vNodes" presStyleCnt="0"/>
      <dgm:spPr/>
    </dgm:pt>
    <dgm:pt modelId="{2D45C35E-A2E5-4E4E-A2FB-AA4873507E7B}" type="pres">
      <dgm:prSet presAssocID="{E6E3D9B2-A4E0-4234-9351-DBC4C09885AC}" presName="node" presStyleLbl="node1" presStyleIdx="0" presStyleCnt="3">
        <dgm:presLayoutVars>
          <dgm:bulletEnabled val="1"/>
        </dgm:presLayoutVars>
      </dgm:prSet>
      <dgm:spPr/>
      <dgm:t>
        <a:bodyPr/>
        <a:lstStyle/>
        <a:p>
          <a:endParaRPr lang="es-ES"/>
        </a:p>
      </dgm:t>
    </dgm:pt>
    <dgm:pt modelId="{16D6BFD5-26CC-4FBD-B84E-846936D81854}" type="pres">
      <dgm:prSet presAssocID="{CADB1E47-870D-425F-AB79-4A8FB8A6D69F}" presName="spacerT" presStyleCnt="0"/>
      <dgm:spPr/>
    </dgm:pt>
    <dgm:pt modelId="{63522A28-8BDF-4356-B235-6A73FA4C49F6}" type="pres">
      <dgm:prSet presAssocID="{CADB1E47-870D-425F-AB79-4A8FB8A6D69F}" presName="sibTrans" presStyleLbl="sibTrans2D1" presStyleIdx="0" presStyleCnt="2"/>
      <dgm:spPr/>
      <dgm:t>
        <a:bodyPr/>
        <a:lstStyle/>
        <a:p>
          <a:endParaRPr lang="es-ES"/>
        </a:p>
      </dgm:t>
    </dgm:pt>
    <dgm:pt modelId="{E4602FAE-74DB-40D5-90F7-6F1C6E342F22}" type="pres">
      <dgm:prSet presAssocID="{CADB1E47-870D-425F-AB79-4A8FB8A6D69F}" presName="spacerB" presStyleCnt="0"/>
      <dgm:spPr/>
    </dgm:pt>
    <dgm:pt modelId="{F05784D0-0DD5-47C1-A815-49960BBCD56A}" type="pres">
      <dgm:prSet presAssocID="{EEE7AC6F-AD4D-4B1C-929F-1993A34B3531}" presName="node" presStyleLbl="node1" presStyleIdx="1" presStyleCnt="3">
        <dgm:presLayoutVars>
          <dgm:bulletEnabled val="1"/>
        </dgm:presLayoutVars>
      </dgm:prSet>
      <dgm:spPr/>
      <dgm:t>
        <a:bodyPr/>
        <a:lstStyle/>
        <a:p>
          <a:endParaRPr lang="es-ES"/>
        </a:p>
      </dgm:t>
    </dgm:pt>
    <dgm:pt modelId="{CAF1184A-A8DD-41F6-878D-8B55F28B5D55}" type="pres">
      <dgm:prSet presAssocID="{7CF3DE5E-C5FB-46C4-9495-C1D800D53D8C}" presName="sibTransLast" presStyleLbl="sibTrans2D1" presStyleIdx="1" presStyleCnt="2"/>
      <dgm:spPr/>
      <dgm:t>
        <a:bodyPr/>
        <a:lstStyle/>
        <a:p>
          <a:endParaRPr lang="es-ES"/>
        </a:p>
      </dgm:t>
    </dgm:pt>
    <dgm:pt modelId="{C4CBBCC1-0138-42E9-820F-6682982628F3}" type="pres">
      <dgm:prSet presAssocID="{7CF3DE5E-C5FB-46C4-9495-C1D800D53D8C}" presName="connectorText" presStyleLbl="sibTrans2D1" presStyleIdx="1" presStyleCnt="2"/>
      <dgm:spPr/>
      <dgm:t>
        <a:bodyPr/>
        <a:lstStyle/>
        <a:p>
          <a:endParaRPr lang="es-ES"/>
        </a:p>
      </dgm:t>
    </dgm:pt>
    <dgm:pt modelId="{BB0CD4B1-B073-47AE-B530-DE44F50E374B}" type="pres">
      <dgm:prSet presAssocID="{7CF3DE5E-C5FB-46C4-9495-C1D800D53D8C}" presName="lastNode" presStyleLbl="node1" presStyleIdx="2" presStyleCnt="3">
        <dgm:presLayoutVars>
          <dgm:bulletEnabled val="1"/>
        </dgm:presLayoutVars>
      </dgm:prSet>
      <dgm:spPr/>
      <dgm:t>
        <a:bodyPr/>
        <a:lstStyle/>
        <a:p>
          <a:endParaRPr lang="es-ES"/>
        </a:p>
      </dgm:t>
    </dgm:pt>
  </dgm:ptLst>
  <dgm:cxnLst>
    <dgm:cxn modelId="{23454F74-CDD3-4E50-8592-212845D5185F}" srcId="{7CF3DE5E-C5FB-46C4-9495-C1D800D53D8C}" destId="{16E0D073-A3C9-40F8-91C0-65B63C7653AA}" srcOrd="2" destOrd="0" parTransId="{3D6D4743-CD40-48DE-98C7-3AF60710D46A}" sibTransId="{8CEA827F-F49F-4E43-9688-644FC7AAAB20}"/>
    <dgm:cxn modelId="{6BBFB58B-4650-47FE-A4D8-DB4DA7725F58}" type="presOf" srcId="{CADB1E47-870D-425F-AB79-4A8FB8A6D69F}" destId="{63522A28-8BDF-4356-B235-6A73FA4C49F6}" srcOrd="0" destOrd="0" presId="urn:microsoft.com/office/officeart/2005/8/layout/equation2"/>
    <dgm:cxn modelId="{E126C0B4-FBD4-4492-BD28-A002BFA660E7}" srcId="{7CF3DE5E-C5FB-46C4-9495-C1D800D53D8C}" destId="{E6E3D9B2-A4E0-4234-9351-DBC4C09885AC}" srcOrd="0" destOrd="0" parTransId="{FE71F46E-E630-4100-A802-A46D9B6B61B9}" sibTransId="{CADB1E47-870D-425F-AB79-4A8FB8A6D69F}"/>
    <dgm:cxn modelId="{DE91F2DE-67BA-4B18-B1F0-D594561FE81C}" type="presOf" srcId="{7CF3DE5E-C5FB-46C4-9495-C1D800D53D8C}" destId="{2517D6C4-D0DD-478B-B0FF-5F02C0F97C1D}" srcOrd="0" destOrd="0" presId="urn:microsoft.com/office/officeart/2005/8/layout/equation2"/>
    <dgm:cxn modelId="{A614E779-F6A5-4BBD-BF79-E041AF757129}" type="presOf" srcId="{16E0D073-A3C9-40F8-91C0-65B63C7653AA}" destId="{BB0CD4B1-B073-47AE-B530-DE44F50E374B}" srcOrd="0" destOrd="0" presId="urn:microsoft.com/office/officeart/2005/8/layout/equation2"/>
    <dgm:cxn modelId="{059E86FB-2A5D-409C-91AD-957070A47F36}" type="presOf" srcId="{14955AD1-7DA3-4C71-BE03-56380330E966}" destId="{C4CBBCC1-0138-42E9-820F-6682982628F3}" srcOrd="1" destOrd="0" presId="urn:microsoft.com/office/officeart/2005/8/layout/equation2"/>
    <dgm:cxn modelId="{799E8396-4C5F-436F-AECA-D238A0862DCB}" type="presOf" srcId="{E6E3D9B2-A4E0-4234-9351-DBC4C09885AC}" destId="{2D45C35E-A2E5-4E4E-A2FB-AA4873507E7B}" srcOrd="0" destOrd="0" presId="urn:microsoft.com/office/officeart/2005/8/layout/equation2"/>
    <dgm:cxn modelId="{4B29A192-553D-4693-85D6-9D2E1B1583E9}" srcId="{7CF3DE5E-C5FB-46C4-9495-C1D800D53D8C}" destId="{EEE7AC6F-AD4D-4B1C-929F-1993A34B3531}" srcOrd="1" destOrd="0" parTransId="{DC63D194-857C-4E02-A5DA-FCF7C1B49086}" sibTransId="{14955AD1-7DA3-4C71-BE03-56380330E966}"/>
    <dgm:cxn modelId="{522F733E-D05F-4481-9450-4C6BFEB56356}" type="presOf" srcId="{EEE7AC6F-AD4D-4B1C-929F-1993A34B3531}" destId="{F05784D0-0DD5-47C1-A815-49960BBCD56A}" srcOrd="0" destOrd="0" presId="urn:microsoft.com/office/officeart/2005/8/layout/equation2"/>
    <dgm:cxn modelId="{EAF40FFE-1B88-4093-851F-00EC0B895E62}" type="presOf" srcId="{14955AD1-7DA3-4C71-BE03-56380330E966}" destId="{CAF1184A-A8DD-41F6-878D-8B55F28B5D55}" srcOrd="0" destOrd="0" presId="urn:microsoft.com/office/officeart/2005/8/layout/equation2"/>
    <dgm:cxn modelId="{41BE1957-0F63-4C52-8395-F89DF74B50DC}" type="presParOf" srcId="{2517D6C4-D0DD-478B-B0FF-5F02C0F97C1D}" destId="{9ACA91D8-661D-4A02-9B83-AB74B5B5C313}" srcOrd="0" destOrd="0" presId="urn:microsoft.com/office/officeart/2005/8/layout/equation2"/>
    <dgm:cxn modelId="{0FDE23A7-9880-481B-BD8C-0772531BA4A3}" type="presParOf" srcId="{9ACA91D8-661D-4A02-9B83-AB74B5B5C313}" destId="{2D45C35E-A2E5-4E4E-A2FB-AA4873507E7B}" srcOrd="0" destOrd="0" presId="urn:microsoft.com/office/officeart/2005/8/layout/equation2"/>
    <dgm:cxn modelId="{CF6BEEC4-F2F5-4FA1-BEAF-457A3DAD9F4D}" type="presParOf" srcId="{9ACA91D8-661D-4A02-9B83-AB74B5B5C313}" destId="{16D6BFD5-26CC-4FBD-B84E-846936D81854}" srcOrd="1" destOrd="0" presId="urn:microsoft.com/office/officeart/2005/8/layout/equation2"/>
    <dgm:cxn modelId="{5A5EC1CA-F30B-434F-9F02-4400BD369269}" type="presParOf" srcId="{9ACA91D8-661D-4A02-9B83-AB74B5B5C313}" destId="{63522A28-8BDF-4356-B235-6A73FA4C49F6}" srcOrd="2" destOrd="0" presId="urn:microsoft.com/office/officeart/2005/8/layout/equation2"/>
    <dgm:cxn modelId="{1F055BAD-877A-437D-B0E7-A768CB442168}" type="presParOf" srcId="{9ACA91D8-661D-4A02-9B83-AB74B5B5C313}" destId="{E4602FAE-74DB-40D5-90F7-6F1C6E342F22}" srcOrd="3" destOrd="0" presId="urn:microsoft.com/office/officeart/2005/8/layout/equation2"/>
    <dgm:cxn modelId="{02183671-88C8-490F-A6E5-F1A2D8154D51}" type="presParOf" srcId="{9ACA91D8-661D-4A02-9B83-AB74B5B5C313}" destId="{F05784D0-0DD5-47C1-A815-49960BBCD56A}" srcOrd="4" destOrd="0" presId="urn:microsoft.com/office/officeart/2005/8/layout/equation2"/>
    <dgm:cxn modelId="{3802F406-DB82-4F3C-AD50-135FD12C892D}" type="presParOf" srcId="{2517D6C4-D0DD-478B-B0FF-5F02C0F97C1D}" destId="{CAF1184A-A8DD-41F6-878D-8B55F28B5D55}" srcOrd="1" destOrd="0" presId="urn:microsoft.com/office/officeart/2005/8/layout/equation2"/>
    <dgm:cxn modelId="{7027F069-7082-45C7-89C5-507F4C9DAC36}" type="presParOf" srcId="{CAF1184A-A8DD-41F6-878D-8B55F28B5D55}" destId="{C4CBBCC1-0138-42E9-820F-6682982628F3}" srcOrd="0" destOrd="0" presId="urn:microsoft.com/office/officeart/2005/8/layout/equation2"/>
    <dgm:cxn modelId="{D77E3919-1631-424B-A768-501170A54F6F}" type="presParOf" srcId="{2517D6C4-D0DD-478B-B0FF-5F02C0F97C1D}" destId="{BB0CD4B1-B073-47AE-B530-DE44F50E374B}"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FF3C1C0-C362-4A28-BEAC-726E5C0A63BE}"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
        </a:p>
      </dgm:t>
    </dgm:pt>
    <dgm:pt modelId="{319B30A1-084A-4EC3-8539-41CC222EF785}">
      <dgm:prSet/>
      <dgm:spPr/>
      <dgm:t>
        <a:bodyPr/>
        <a:lstStyle/>
        <a:p>
          <a:pPr rtl="0"/>
          <a:r>
            <a:rPr lang="es-ES" dirty="0" err="1" smtClean="0"/>
            <a:t>PSoC</a:t>
          </a:r>
          <a:r>
            <a:rPr lang="es-ES" dirty="0" smtClean="0"/>
            <a:t> ofrecidos por varios fabricantes. Los más importantes son:</a:t>
          </a:r>
          <a:endParaRPr lang="es-ES" dirty="0"/>
        </a:p>
      </dgm:t>
    </dgm:pt>
    <dgm:pt modelId="{CE87033F-D523-42C3-99AC-0E814B68E127}" type="parTrans" cxnId="{FE1FDBAD-021D-4BDE-A82F-ADFB7BE15B5C}">
      <dgm:prSet/>
      <dgm:spPr/>
      <dgm:t>
        <a:bodyPr/>
        <a:lstStyle/>
        <a:p>
          <a:endParaRPr lang="es-ES"/>
        </a:p>
      </dgm:t>
    </dgm:pt>
    <dgm:pt modelId="{5D2C53FC-7D46-4687-84CB-628F87F7F76F}" type="sibTrans" cxnId="{FE1FDBAD-021D-4BDE-A82F-ADFB7BE15B5C}">
      <dgm:prSet/>
      <dgm:spPr/>
      <dgm:t>
        <a:bodyPr/>
        <a:lstStyle/>
        <a:p>
          <a:endParaRPr lang="es-ES"/>
        </a:p>
      </dgm:t>
    </dgm:pt>
    <dgm:pt modelId="{8F7778E1-1EB3-4F0B-AB1D-B2F817737D90}">
      <dgm:prSet/>
      <dgm:spPr/>
      <dgm:t>
        <a:bodyPr/>
        <a:lstStyle/>
        <a:p>
          <a:pPr rtl="0"/>
          <a:r>
            <a:rPr lang="es-ES" dirty="0" err="1" smtClean="0"/>
            <a:t>Cypress</a:t>
          </a:r>
          <a:r>
            <a:rPr lang="es-ES" dirty="0" smtClean="0"/>
            <a:t>:  </a:t>
          </a:r>
          <a:endParaRPr lang="es-ES" dirty="0"/>
        </a:p>
      </dgm:t>
    </dgm:pt>
    <dgm:pt modelId="{3655A83F-35FE-4291-AD0B-CB51244862C6}" type="parTrans" cxnId="{53CA8D35-15B9-497D-A05B-190A26D317F0}">
      <dgm:prSet/>
      <dgm:spPr/>
      <dgm:t>
        <a:bodyPr/>
        <a:lstStyle/>
        <a:p>
          <a:endParaRPr lang="es-ES"/>
        </a:p>
      </dgm:t>
    </dgm:pt>
    <dgm:pt modelId="{01661A99-6C8A-4616-BD54-4BF086FF3B68}" type="sibTrans" cxnId="{53CA8D35-15B9-497D-A05B-190A26D317F0}">
      <dgm:prSet/>
      <dgm:spPr/>
      <dgm:t>
        <a:bodyPr/>
        <a:lstStyle/>
        <a:p>
          <a:endParaRPr lang="es-ES"/>
        </a:p>
      </dgm:t>
    </dgm:pt>
    <dgm:pt modelId="{E4D07D27-DFA6-48EB-ADDB-901F3E869C2F}">
      <dgm:prSet/>
      <dgm:spPr/>
      <dgm:t>
        <a:bodyPr/>
        <a:lstStyle/>
        <a:p>
          <a:pPr rtl="0"/>
          <a:r>
            <a:rPr lang="es-ES" dirty="0" smtClean="0"/>
            <a:t>Familia </a:t>
          </a:r>
          <a:r>
            <a:rPr lang="es-ES" dirty="0" err="1" smtClean="0"/>
            <a:t>PSoC</a:t>
          </a:r>
          <a:r>
            <a:rPr lang="es-ES" dirty="0" smtClean="0"/>
            <a:t> 1-5</a:t>
          </a:r>
          <a:endParaRPr lang="es-ES" dirty="0"/>
        </a:p>
      </dgm:t>
    </dgm:pt>
    <dgm:pt modelId="{5E6BA957-1639-4BDB-A496-CBE7D4CA9E3A}" type="parTrans" cxnId="{063C05DE-3BAA-43A7-B479-5B2313B415F5}">
      <dgm:prSet/>
      <dgm:spPr/>
      <dgm:t>
        <a:bodyPr/>
        <a:lstStyle/>
        <a:p>
          <a:endParaRPr lang="es-ES"/>
        </a:p>
      </dgm:t>
    </dgm:pt>
    <dgm:pt modelId="{DBC859F6-159A-4375-895C-7EA048E44997}" type="sibTrans" cxnId="{063C05DE-3BAA-43A7-B479-5B2313B415F5}">
      <dgm:prSet/>
      <dgm:spPr/>
      <dgm:t>
        <a:bodyPr/>
        <a:lstStyle/>
        <a:p>
          <a:endParaRPr lang="es-ES"/>
        </a:p>
      </dgm:t>
    </dgm:pt>
    <dgm:pt modelId="{0D6C7606-6076-4AFC-A9AC-428DEB1D8C79}">
      <dgm:prSet/>
      <dgm:spPr/>
      <dgm:t>
        <a:bodyPr/>
        <a:lstStyle/>
        <a:p>
          <a:pPr rtl="0"/>
          <a:r>
            <a:rPr lang="es-ES" dirty="0" smtClean="0"/>
            <a:t>Procesador + bloques configurables analógicos y digitales + interconexiones programables</a:t>
          </a:r>
          <a:endParaRPr lang="es-ES" dirty="0"/>
        </a:p>
      </dgm:t>
    </dgm:pt>
    <dgm:pt modelId="{63F729C2-C70C-48B4-9730-B6D97C8AE394}" type="parTrans" cxnId="{CB39EC61-A65C-4580-8C12-438942008CF7}">
      <dgm:prSet/>
      <dgm:spPr/>
      <dgm:t>
        <a:bodyPr/>
        <a:lstStyle/>
        <a:p>
          <a:endParaRPr lang="es-ES"/>
        </a:p>
      </dgm:t>
    </dgm:pt>
    <dgm:pt modelId="{2CF9E26F-F984-462A-9E8B-B9784C0BB096}" type="sibTrans" cxnId="{CB39EC61-A65C-4580-8C12-438942008CF7}">
      <dgm:prSet/>
      <dgm:spPr/>
      <dgm:t>
        <a:bodyPr/>
        <a:lstStyle/>
        <a:p>
          <a:endParaRPr lang="es-ES"/>
        </a:p>
      </dgm:t>
    </dgm:pt>
    <dgm:pt modelId="{82F42CD8-A897-4413-844D-2C22CC0E6D17}">
      <dgm:prSet/>
      <dgm:spPr/>
      <dgm:t>
        <a:bodyPr/>
        <a:lstStyle/>
        <a:p>
          <a:pPr rtl="0"/>
          <a:r>
            <a:rPr lang="es-ES" smtClean="0"/>
            <a:t>Xilinx: </a:t>
          </a:r>
          <a:endParaRPr lang="es-ES"/>
        </a:p>
      </dgm:t>
    </dgm:pt>
    <dgm:pt modelId="{0E2E5B15-6B5F-4026-874B-06A4CDFE4977}" type="parTrans" cxnId="{7710BBC3-D810-4E14-B4CA-7EA01B2CD93F}">
      <dgm:prSet/>
      <dgm:spPr/>
      <dgm:t>
        <a:bodyPr/>
        <a:lstStyle/>
        <a:p>
          <a:endParaRPr lang="es-ES"/>
        </a:p>
      </dgm:t>
    </dgm:pt>
    <dgm:pt modelId="{7D24DD96-A60B-4663-B862-A70805A01560}" type="sibTrans" cxnId="{7710BBC3-D810-4E14-B4CA-7EA01B2CD93F}">
      <dgm:prSet/>
      <dgm:spPr/>
      <dgm:t>
        <a:bodyPr/>
        <a:lstStyle/>
        <a:p>
          <a:endParaRPr lang="es-ES"/>
        </a:p>
      </dgm:t>
    </dgm:pt>
    <dgm:pt modelId="{6F977F1F-E86A-4F50-9D8A-90F9AECD393B}">
      <dgm:prSet/>
      <dgm:spPr/>
      <dgm:t>
        <a:bodyPr/>
        <a:lstStyle/>
        <a:p>
          <a:pPr rtl="0"/>
          <a:r>
            <a:rPr lang="es-ES" smtClean="0"/>
            <a:t>Familia Zynq-7000 AP SoC</a:t>
          </a:r>
          <a:endParaRPr lang="es-ES"/>
        </a:p>
      </dgm:t>
    </dgm:pt>
    <dgm:pt modelId="{E560BDC5-07E7-490A-AC69-B2772598BCEC}" type="parTrans" cxnId="{2B7D84D2-1E60-484E-9CB7-BE2747B74F58}">
      <dgm:prSet/>
      <dgm:spPr/>
      <dgm:t>
        <a:bodyPr/>
        <a:lstStyle/>
        <a:p>
          <a:endParaRPr lang="es-ES"/>
        </a:p>
      </dgm:t>
    </dgm:pt>
    <dgm:pt modelId="{4A7F3E2F-FB4D-48AC-A7F6-EEF79DE92CB6}" type="sibTrans" cxnId="{2B7D84D2-1E60-484E-9CB7-BE2747B74F58}">
      <dgm:prSet/>
      <dgm:spPr/>
      <dgm:t>
        <a:bodyPr/>
        <a:lstStyle/>
        <a:p>
          <a:endParaRPr lang="es-ES"/>
        </a:p>
      </dgm:t>
    </dgm:pt>
    <dgm:pt modelId="{F7575D0D-AF52-4C43-9B36-5D070818D7DB}">
      <dgm:prSet/>
      <dgm:spPr/>
      <dgm:t>
        <a:bodyPr/>
        <a:lstStyle/>
        <a:p>
          <a:pPr rtl="0"/>
          <a:r>
            <a:rPr lang="es-ES" smtClean="0"/>
            <a:t>Procesador + FPGA</a:t>
          </a:r>
          <a:endParaRPr lang="es-ES"/>
        </a:p>
      </dgm:t>
    </dgm:pt>
    <dgm:pt modelId="{B2D19DFC-3ABF-459C-93FF-559CE52D4CE7}" type="parTrans" cxnId="{5DD4B9DF-95C1-4E4A-8606-D0DC1B4B275D}">
      <dgm:prSet/>
      <dgm:spPr/>
      <dgm:t>
        <a:bodyPr/>
        <a:lstStyle/>
        <a:p>
          <a:endParaRPr lang="es-ES"/>
        </a:p>
      </dgm:t>
    </dgm:pt>
    <dgm:pt modelId="{0D2571D7-B011-44CD-BB0A-ECB144A6C6D1}" type="sibTrans" cxnId="{5DD4B9DF-95C1-4E4A-8606-D0DC1B4B275D}">
      <dgm:prSet/>
      <dgm:spPr/>
      <dgm:t>
        <a:bodyPr/>
        <a:lstStyle/>
        <a:p>
          <a:endParaRPr lang="es-ES"/>
        </a:p>
      </dgm:t>
    </dgm:pt>
    <dgm:pt modelId="{40BAF781-F0D1-449D-AC8A-6E8943992703}" type="pres">
      <dgm:prSet presAssocID="{8FF3C1C0-C362-4A28-BEAC-726E5C0A63BE}" presName="linear" presStyleCnt="0">
        <dgm:presLayoutVars>
          <dgm:animLvl val="lvl"/>
          <dgm:resizeHandles val="exact"/>
        </dgm:presLayoutVars>
      </dgm:prSet>
      <dgm:spPr/>
      <dgm:t>
        <a:bodyPr/>
        <a:lstStyle/>
        <a:p>
          <a:endParaRPr lang="es-ES"/>
        </a:p>
      </dgm:t>
    </dgm:pt>
    <dgm:pt modelId="{27DE5109-E07F-4F4B-89FE-660D6B050C05}" type="pres">
      <dgm:prSet presAssocID="{319B30A1-084A-4EC3-8539-41CC222EF785}" presName="parentText" presStyleLbl="node1" presStyleIdx="0" presStyleCnt="3">
        <dgm:presLayoutVars>
          <dgm:chMax val="0"/>
          <dgm:bulletEnabled val="1"/>
        </dgm:presLayoutVars>
      </dgm:prSet>
      <dgm:spPr/>
      <dgm:t>
        <a:bodyPr/>
        <a:lstStyle/>
        <a:p>
          <a:endParaRPr lang="es-ES"/>
        </a:p>
      </dgm:t>
    </dgm:pt>
    <dgm:pt modelId="{CA392D54-9137-4C9C-80D0-FE55E2F11910}" type="pres">
      <dgm:prSet presAssocID="{5D2C53FC-7D46-4687-84CB-628F87F7F76F}" presName="spacer" presStyleCnt="0"/>
      <dgm:spPr/>
    </dgm:pt>
    <dgm:pt modelId="{236D3B60-5D7F-46A7-B549-CC7FCD89BF7B}" type="pres">
      <dgm:prSet presAssocID="{8F7778E1-1EB3-4F0B-AB1D-B2F817737D90}" presName="parentText" presStyleLbl="node1" presStyleIdx="1" presStyleCnt="3">
        <dgm:presLayoutVars>
          <dgm:chMax val="0"/>
          <dgm:bulletEnabled val="1"/>
        </dgm:presLayoutVars>
      </dgm:prSet>
      <dgm:spPr/>
      <dgm:t>
        <a:bodyPr/>
        <a:lstStyle/>
        <a:p>
          <a:endParaRPr lang="es-ES"/>
        </a:p>
      </dgm:t>
    </dgm:pt>
    <dgm:pt modelId="{76B6699A-9302-4CD8-8EA5-5509606CD642}" type="pres">
      <dgm:prSet presAssocID="{8F7778E1-1EB3-4F0B-AB1D-B2F817737D90}" presName="childText" presStyleLbl="revTx" presStyleIdx="0" presStyleCnt="2">
        <dgm:presLayoutVars>
          <dgm:bulletEnabled val="1"/>
        </dgm:presLayoutVars>
      </dgm:prSet>
      <dgm:spPr/>
      <dgm:t>
        <a:bodyPr/>
        <a:lstStyle/>
        <a:p>
          <a:endParaRPr lang="es-ES"/>
        </a:p>
      </dgm:t>
    </dgm:pt>
    <dgm:pt modelId="{EF3EBDFD-9054-4FFA-BC81-46C94F85BEA3}" type="pres">
      <dgm:prSet presAssocID="{82F42CD8-A897-4413-844D-2C22CC0E6D17}" presName="parentText" presStyleLbl="node1" presStyleIdx="2" presStyleCnt="3">
        <dgm:presLayoutVars>
          <dgm:chMax val="0"/>
          <dgm:bulletEnabled val="1"/>
        </dgm:presLayoutVars>
      </dgm:prSet>
      <dgm:spPr/>
      <dgm:t>
        <a:bodyPr/>
        <a:lstStyle/>
        <a:p>
          <a:endParaRPr lang="es-ES"/>
        </a:p>
      </dgm:t>
    </dgm:pt>
    <dgm:pt modelId="{6C7C6586-AFA3-447F-B767-F6F12AE69029}" type="pres">
      <dgm:prSet presAssocID="{82F42CD8-A897-4413-844D-2C22CC0E6D17}" presName="childText" presStyleLbl="revTx" presStyleIdx="1" presStyleCnt="2">
        <dgm:presLayoutVars>
          <dgm:bulletEnabled val="1"/>
        </dgm:presLayoutVars>
      </dgm:prSet>
      <dgm:spPr/>
      <dgm:t>
        <a:bodyPr/>
        <a:lstStyle/>
        <a:p>
          <a:endParaRPr lang="es-ES"/>
        </a:p>
      </dgm:t>
    </dgm:pt>
  </dgm:ptLst>
  <dgm:cxnLst>
    <dgm:cxn modelId="{FE1FDBAD-021D-4BDE-A82F-ADFB7BE15B5C}" srcId="{8FF3C1C0-C362-4A28-BEAC-726E5C0A63BE}" destId="{319B30A1-084A-4EC3-8539-41CC222EF785}" srcOrd="0" destOrd="0" parTransId="{CE87033F-D523-42C3-99AC-0E814B68E127}" sibTransId="{5D2C53FC-7D46-4687-84CB-628F87F7F76F}"/>
    <dgm:cxn modelId="{D2991452-1F70-42E7-8D1A-12E8AA7A48DF}" type="presOf" srcId="{8F7778E1-1EB3-4F0B-AB1D-B2F817737D90}" destId="{236D3B60-5D7F-46A7-B549-CC7FCD89BF7B}" srcOrd="0" destOrd="0" presId="urn:microsoft.com/office/officeart/2005/8/layout/vList2"/>
    <dgm:cxn modelId="{439FB212-DF6A-4B74-899A-D0CD71FDD017}" type="presOf" srcId="{319B30A1-084A-4EC3-8539-41CC222EF785}" destId="{27DE5109-E07F-4F4B-89FE-660D6B050C05}" srcOrd="0" destOrd="0" presId="urn:microsoft.com/office/officeart/2005/8/layout/vList2"/>
    <dgm:cxn modelId="{9397C2CE-5DCE-471B-AD8F-43376D884E73}" type="presOf" srcId="{6F977F1F-E86A-4F50-9D8A-90F9AECD393B}" destId="{6C7C6586-AFA3-447F-B767-F6F12AE69029}" srcOrd="0" destOrd="0" presId="urn:microsoft.com/office/officeart/2005/8/layout/vList2"/>
    <dgm:cxn modelId="{7710BBC3-D810-4E14-B4CA-7EA01B2CD93F}" srcId="{8FF3C1C0-C362-4A28-BEAC-726E5C0A63BE}" destId="{82F42CD8-A897-4413-844D-2C22CC0E6D17}" srcOrd="2" destOrd="0" parTransId="{0E2E5B15-6B5F-4026-874B-06A4CDFE4977}" sibTransId="{7D24DD96-A60B-4663-B862-A70805A01560}"/>
    <dgm:cxn modelId="{F94B8436-0689-44FC-AE10-6B572DD0C251}" type="presOf" srcId="{8FF3C1C0-C362-4A28-BEAC-726E5C0A63BE}" destId="{40BAF781-F0D1-449D-AC8A-6E8943992703}" srcOrd="0" destOrd="0" presId="urn:microsoft.com/office/officeart/2005/8/layout/vList2"/>
    <dgm:cxn modelId="{063C05DE-3BAA-43A7-B479-5B2313B415F5}" srcId="{8F7778E1-1EB3-4F0B-AB1D-B2F817737D90}" destId="{E4D07D27-DFA6-48EB-ADDB-901F3E869C2F}" srcOrd="0" destOrd="0" parTransId="{5E6BA957-1639-4BDB-A496-CBE7D4CA9E3A}" sibTransId="{DBC859F6-159A-4375-895C-7EA048E44997}"/>
    <dgm:cxn modelId="{5DD4B9DF-95C1-4E4A-8606-D0DC1B4B275D}" srcId="{82F42CD8-A897-4413-844D-2C22CC0E6D17}" destId="{F7575D0D-AF52-4C43-9B36-5D070818D7DB}" srcOrd="1" destOrd="0" parTransId="{B2D19DFC-3ABF-459C-93FF-559CE52D4CE7}" sibTransId="{0D2571D7-B011-44CD-BB0A-ECB144A6C6D1}"/>
    <dgm:cxn modelId="{A49915D4-1490-4EE0-A5C5-317753646622}" type="presOf" srcId="{F7575D0D-AF52-4C43-9B36-5D070818D7DB}" destId="{6C7C6586-AFA3-447F-B767-F6F12AE69029}" srcOrd="0" destOrd="1" presId="urn:microsoft.com/office/officeart/2005/8/layout/vList2"/>
    <dgm:cxn modelId="{8767FD82-1A03-41E4-AAAF-7FEC07CCB329}" type="presOf" srcId="{E4D07D27-DFA6-48EB-ADDB-901F3E869C2F}" destId="{76B6699A-9302-4CD8-8EA5-5509606CD642}" srcOrd="0" destOrd="0" presId="urn:microsoft.com/office/officeart/2005/8/layout/vList2"/>
    <dgm:cxn modelId="{CB39EC61-A65C-4580-8C12-438942008CF7}" srcId="{8F7778E1-1EB3-4F0B-AB1D-B2F817737D90}" destId="{0D6C7606-6076-4AFC-A9AC-428DEB1D8C79}" srcOrd="1" destOrd="0" parTransId="{63F729C2-C70C-48B4-9730-B6D97C8AE394}" sibTransId="{2CF9E26F-F984-462A-9E8B-B9784C0BB096}"/>
    <dgm:cxn modelId="{2B7D84D2-1E60-484E-9CB7-BE2747B74F58}" srcId="{82F42CD8-A897-4413-844D-2C22CC0E6D17}" destId="{6F977F1F-E86A-4F50-9D8A-90F9AECD393B}" srcOrd="0" destOrd="0" parTransId="{E560BDC5-07E7-490A-AC69-B2772598BCEC}" sibTransId="{4A7F3E2F-FB4D-48AC-A7F6-EEF79DE92CB6}"/>
    <dgm:cxn modelId="{53CA8D35-15B9-497D-A05B-190A26D317F0}" srcId="{8FF3C1C0-C362-4A28-BEAC-726E5C0A63BE}" destId="{8F7778E1-1EB3-4F0B-AB1D-B2F817737D90}" srcOrd="1" destOrd="0" parTransId="{3655A83F-35FE-4291-AD0B-CB51244862C6}" sibTransId="{01661A99-6C8A-4616-BD54-4BF086FF3B68}"/>
    <dgm:cxn modelId="{149AAAFC-36CF-448D-B240-6A9474180B59}" type="presOf" srcId="{0D6C7606-6076-4AFC-A9AC-428DEB1D8C79}" destId="{76B6699A-9302-4CD8-8EA5-5509606CD642}" srcOrd="0" destOrd="1" presId="urn:microsoft.com/office/officeart/2005/8/layout/vList2"/>
    <dgm:cxn modelId="{F8B6D25E-7435-4019-9E80-83240799D43B}" type="presOf" srcId="{82F42CD8-A897-4413-844D-2C22CC0E6D17}" destId="{EF3EBDFD-9054-4FFA-BC81-46C94F85BEA3}" srcOrd="0" destOrd="0" presId="urn:microsoft.com/office/officeart/2005/8/layout/vList2"/>
    <dgm:cxn modelId="{59BCBEC7-48BA-4B3B-A258-33017AA5B4CD}" type="presParOf" srcId="{40BAF781-F0D1-449D-AC8A-6E8943992703}" destId="{27DE5109-E07F-4F4B-89FE-660D6B050C05}" srcOrd="0" destOrd="0" presId="urn:microsoft.com/office/officeart/2005/8/layout/vList2"/>
    <dgm:cxn modelId="{8F097C5C-501C-493C-9BBA-9F446470FBB2}" type="presParOf" srcId="{40BAF781-F0D1-449D-AC8A-6E8943992703}" destId="{CA392D54-9137-4C9C-80D0-FE55E2F11910}" srcOrd="1" destOrd="0" presId="urn:microsoft.com/office/officeart/2005/8/layout/vList2"/>
    <dgm:cxn modelId="{A8BE68B6-1FCB-4798-8EDE-5635131EDCE2}" type="presParOf" srcId="{40BAF781-F0D1-449D-AC8A-6E8943992703}" destId="{236D3B60-5D7F-46A7-B549-CC7FCD89BF7B}" srcOrd="2" destOrd="0" presId="urn:microsoft.com/office/officeart/2005/8/layout/vList2"/>
    <dgm:cxn modelId="{E1D456DD-5473-4BD9-8032-98BACD0F1695}" type="presParOf" srcId="{40BAF781-F0D1-449D-AC8A-6E8943992703}" destId="{76B6699A-9302-4CD8-8EA5-5509606CD642}" srcOrd="3" destOrd="0" presId="urn:microsoft.com/office/officeart/2005/8/layout/vList2"/>
    <dgm:cxn modelId="{E15F6050-137A-440D-9178-266A34C3422D}" type="presParOf" srcId="{40BAF781-F0D1-449D-AC8A-6E8943992703}" destId="{EF3EBDFD-9054-4FFA-BC81-46C94F85BEA3}" srcOrd="4" destOrd="0" presId="urn:microsoft.com/office/officeart/2005/8/layout/vList2"/>
    <dgm:cxn modelId="{772F13F5-8B82-455B-A4BA-0949B0FB5D2A}" type="presParOf" srcId="{40BAF781-F0D1-449D-AC8A-6E8943992703}" destId="{6C7C6586-AFA3-447F-B767-F6F12AE69029}" srcOrd="5"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CE45841-2421-4D76-AEE9-61B819129E75}"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
        </a:p>
      </dgm:t>
    </dgm:pt>
    <dgm:pt modelId="{BA8D150D-72F6-4256-A6FF-8ADBB1F9D72E}">
      <dgm:prSet/>
      <dgm:spPr/>
      <dgm:t>
        <a:bodyPr/>
        <a:lstStyle/>
        <a:p>
          <a:pPr rtl="0"/>
          <a:r>
            <a:rPr lang="es-ES" smtClean="0"/>
            <a:t>Familia Zynq-7000:</a:t>
          </a:r>
          <a:endParaRPr lang="es-ES"/>
        </a:p>
      </dgm:t>
    </dgm:pt>
    <dgm:pt modelId="{E341B276-1F7A-4CA8-914F-8FE67AD4BA46}" type="parTrans" cxnId="{8008AFC8-F023-4494-ADEF-52ADC214EED0}">
      <dgm:prSet/>
      <dgm:spPr/>
      <dgm:t>
        <a:bodyPr/>
        <a:lstStyle/>
        <a:p>
          <a:endParaRPr lang="es-ES"/>
        </a:p>
      </dgm:t>
    </dgm:pt>
    <dgm:pt modelId="{702D71C8-A0A7-444B-A944-6DC5BC940592}" type="sibTrans" cxnId="{8008AFC8-F023-4494-ADEF-52ADC214EED0}">
      <dgm:prSet/>
      <dgm:spPr/>
      <dgm:t>
        <a:bodyPr/>
        <a:lstStyle/>
        <a:p>
          <a:endParaRPr lang="es-ES"/>
        </a:p>
      </dgm:t>
    </dgm:pt>
    <dgm:pt modelId="{7C49378D-DE52-4ABC-A8CA-58D0C341AFC1}">
      <dgm:prSet/>
      <dgm:spPr/>
      <dgm:t>
        <a:bodyPr/>
        <a:lstStyle/>
        <a:p>
          <a:pPr rtl="0"/>
          <a:r>
            <a:rPr lang="es-ES" smtClean="0"/>
            <a:t>ARM® Cortex™-A9 MPCore™ de doble núcleo</a:t>
          </a:r>
          <a:endParaRPr lang="es-ES"/>
        </a:p>
      </dgm:t>
    </dgm:pt>
    <dgm:pt modelId="{863850F0-DB8A-44EA-82FD-E85FF208CD58}" type="parTrans" cxnId="{6DE67B30-9474-4D2D-A326-CFC994AF39CC}">
      <dgm:prSet/>
      <dgm:spPr/>
      <dgm:t>
        <a:bodyPr/>
        <a:lstStyle/>
        <a:p>
          <a:endParaRPr lang="es-ES"/>
        </a:p>
      </dgm:t>
    </dgm:pt>
    <dgm:pt modelId="{217A97EA-FB7B-4FD0-92C0-36A73C4F1FC3}" type="sibTrans" cxnId="{6DE67B30-9474-4D2D-A326-CFC994AF39CC}">
      <dgm:prSet/>
      <dgm:spPr/>
      <dgm:t>
        <a:bodyPr/>
        <a:lstStyle/>
        <a:p>
          <a:endParaRPr lang="es-ES"/>
        </a:p>
      </dgm:t>
    </dgm:pt>
    <dgm:pt modelId="{CEBE4FB3-2B5C-493F-A5CD-AE798BC9211D}">
      <dgm:prSet/>
      <dgm:spPr/>
      <dgm:t>
        <a:bodyPr/>
        <a:lstStyle/>
        <a:p>
          <a:pPr rtl="0"/>
          <a:r>
            <a:rPr lang="es-ES" smtClean="0"/>
            <a:t>FPGA de la serie 7 de Xilinx</a:t>
          </a:r>
          <a:endParaRPr lang="es-ES"/>
        </a:p>
      </dgm:t>
    </dgm:pt>
    <dgm:pt modelId="{247E935A-70D9-4416-B0EC-56DCC7B887F6}" type="parTrans" cxnId="{B2A88931-14F2-49A7-84EA-7733AA1C0A2F}">
      <dgm:prSet/>
      <dgm:spPr/>
      <dgm:t>
        <a:bodyPr/>
        <a:lstStyle/>
        <a:p>
          <a:endParaRPr lang="es-ES"/>
        </a:p>
      </dgm:t>
    </dgm:pt>
    <dgm:pt modelId="{266E6E04-6D12-488C-82FB-B9BA872F6A2D}" type="sibTrans" cxnId="{B2A88931-14F2-49A7-84EA-7733AA1C0A2F}">
      <dgm:prSet/>
      <dgm:spPr/>
      <dgm:t>
        <a:bodyPr/>
        <a:lstStyle/>
        <a:p>
          <a:endParaRPr lang="es-ES"/>
        </a:p>
      </dgm:t>
    </dgm:pt>
    <dgm:pt modelId="{F9DCD65E-309A-4F28-B835-58C6534D17CF}">
      <dgm:prSet/>
      <dgm:spPr/>
      <dgm:t>
        <a:bodyPr/>
        <a:lstStyle/>
        <a:p>
          <a:pPr rtl="0"/>
          <a:r>
            <a:rPr lang="es-ES" smtClean="0"/>
            <a:t>Tecnología de fabricación 28 nm</a:t>
          </a:r>
          <a:endParaRPr lang="es-ES"/>
        </a:p>
      </dgm:t>
    </dgm:pt>
    <dgm:pt modelId="{20BB6D63-80F1-4E73-9373-F450B9BFCFFE}" type="parTrans" cxnId="{0AA8151A-508D-4F91-9551-0F98A6D47BAF}">
      <dgm:prSet/>
      <dgm:spPr/>
      <dgm:t>
        <a:bodyPr/>
        <a:lstStyle/>
        <a:p>
          <a:endParaRPr lang="es-ES"/>
        </a:p>
      </dgm:t>
    </dgm:pt>
    <dgm:pt modelId="{0C373C65-E88C-47CB-855D-3986286F432C}" type="sibTrans" cxnId="{0AA8151A-508D-4F91-9551-0F98A6D47BAF}">
      <dgm:prSet/>
      <dgm:spPr/>
      <dgm:t>
        <a:bodyPr/>
        <a:lstStyle/>
        <a:p>
          <a:endParaRPr lang="es-ES"/>
        </a:p>
      </dgm:t>
    </dgm:pt>
    <dgm:pt modelId="{DD85AD66-DDFF-45FD-9AFA-9EE6FEBBDDA3}">
      <dgm:prSet/>
      <dgm:spPr/>
      <dgm:t>
        <a:bodyPr/>
        <a:lstStyle/>
        <a:p>
          <a:pPr rtl="0"/>
          <a:r>
            <a:rPr lang="es-ES" dirty="0" smtClean="0"/>
            <a:t>PS y PL en dominios separados de alimentación</a:t>
          </a:r>
          <a:endParaRPr lang="es-ES" dirty="0"/>
        </a:p>
      </dgm:t>
    </dgm:pt>
    <dgm:pt modelId="{4EBB2C81-F60A-44F3-893D-7A7398F75970}" type="parTrans" cxnId="{B74548EF-B821-48AD-A8F0-82B88812E0DF}">
      <dgm:prSet/>
      <dgm:spPr/>
      <dgm:t>
        <a:bodyPr/>
        <a:lstStyle/>
        <a:p>
          <a:endParaRPr lang="es-ES"/>
        </a:p>
      </dgm:t>
    </dgm:pt>
    <dgm:pt modelId="{A85B0CAA-3954-4CCA-AE7A-2A51492C68D9}" type="sibTrans" cxnId="{B74548EF-B821-48AD-A8F0-82B88812E0DF}">
      <dgm:prSet/>
      <dgm:spPr/>
      <dgm:t>
        <a:bodyPr/>
        <a:lstStyle/>
        <a:p>
          <a:endParaRPr lang="es-ES"/>
        </a:p>
      </dgm:t>
    </dgm:pt>
    <dgm:pt modelId="{0CB8FCB1-487C-4ACF-BE0A-EB65F559A046}">
      <dgm:prSet/>
      <dgm:spPr/>
      <dgm:t>
        <a:bodyPr/>
        <a:lstStyle/>
        <a:p>
          <a:pPr rtl="0"/>
          <a:r>
            <a:rPr lang="es-ES" dirty="0" smtClean="0"/>
            <a:t>Varios modelos que se diferencian en la FPGA, pero con mismo PS</a:t>
          </a:r>
          <a:endParaRPr lang="es-ES" dirty="0"/>
        </a:p>
      </dgm:t>
    </dgm:pt>
    <dgm:pt modelId="{0F831710-5609-4983-9062-2F4C62DD0DEB}" type="parTrans" cxnId="{7201B898-190C-45AD-9BBF-285AD21DF533}">
      <dgm:prSet/>
      <dgm:spPr/>
      <dgm:t>
        <a:bodyPr/>
        <a:lstStyle/>
        <a:p>
          <a:endParaRPr lang="es-ES"/>
        </a:p>
      </dgm:t>
    </dgm:pt>
    <dgm:pt modelId="{B908DCC5-9453-48D2-9F14-D235AB29F38E}" type="sibTrans" cxnId="{7201B898-190C-45AD-9BBF-285AD21DF533}">
      <dgm:prSet/>
      <dgm:spPr/>
      <dgm:t>
        <a:bodyPr/>
        <a:lstStyle/>
        <a:p>
          <a:endParaRPr lang="es-ES"/>
        </a:p>
      </dgm:t>
    </dgm:pt>
    <dgm:pt modelId="{BCB41A0F-42FA-4409-8BD2-A997B80C5325}" type="pres">
      <dgm:prSet presAssocID="{DCE45841-2421-4D76-AEE9-61B819129E75}" presName="linear" presStyleCnt="0">
        <dgm:presLayoutVars>
          <dgm:animLvl val="lvl"/>
          <dgm:resizeHandles val="exact"/>
        </dgm:presLayoutVars>
      </dgm:prSet>
      <dgm:spPr/>
      <dgm:t>
        <a:bodyPr/>
        <a:lstStyle/>
        <a:p>
          <a:endParaRPr lang="es-ES"/>
        </a:p>
      </dgm:t>
    </dgm:pt>
    <dgm:pt modelId="{9B4F062A-F679-4493-ADB5-287C730D54B6}" type="pres">
      <dgm:prSet presAssocID="{BA8D150D-72F6-4256-A6FF-8ADBB1F9D72E}" presName="parentText" presStyleLbl="node1" presStyleIdx="0" presStyleCnt="1">
        <dgm:presLayoutVars>
          <dgm:chMax val="0"/>
          <dgm:bulletEnabled val="1"/>
        </dgm:presLayoutVars>
      </dgm:prSet>
      <dgm:spPr/>
      <dgm:t>
        <a:bodyPr/>
        <a:lstStyle/>
        <a:p>
          <a:endParaRPr lang="es-ES"/>
        </a:p>
      </dgm:t>
    </dgm:pt>
    <dgm:pt modelId="{66E7FA08-3116-4E83-A52B-7D4A345970E9}" type="pres">
      <dgm:prSet presAssocID="{BA8D150D-72F6-4256-A6FF-8ADBB1F9D72E}" presName="childText" presStyleLbl="revTx" presStyleIdx="0" presStyleCnt="1">
        <dgm:presLayoutVars>
          <dgm:bulletEnabled val="1"/>
        </dgm:presLayoutVars>
      </dgm:prSet>
      <dgm:spPr/>
      <dgm:t>
        <a:bodyPr/>
        <a:lstStyle/>
        <a:p>
          <a:endParaRPr lang="es-ES"/>
        </a:p>
      </dgm:t>
    </dgm:pt>
  </dgm:ptLst>
  <dgm:cxnLst>
    <dgm:cxn modelId="{0AA8151A-508D-4F91-9551-0F98A6D47BAF}" srcId="{BA8D150D-72F6-4256-A6FF-8ADBB1F9D72E}" destId="{F9DCD65E-309A-4F28-B835-58C6534D17CF}" srcOrd="2" destOrd="0" parTransId="{20BB6D63-80F1-4E73-9373-F450B9BFCFFE}" sibTransId="{0C373C65-E88C-47CB-855D-3986286F432C}"/>
    <dgm:cxn modelId="{7201B898-190C-45AD-9BBF-285AD21DF533}" srcId="{BA8D150D-72F6-4256-A6FF-8ADBB1F9D72E}" destId="{0CB8FCB1-487C-4ACF-BE0A-EB65F559A046}" srcOrd="4" destOrd="0" parTransId="{0F831710-5609-4983-9062-2F4C62DD0DEB}" sibTransId="{B908DCC5-9453-48D2-9F14-D235AB29F38E}"/>
    <dgm:cxn modelId="{47E53195-E547-4F9B-ABFE-070794A862D8}" type="presOf" srcId="{DD85AD66-DDFF-45FD-9AFA-9EE6FEBBDDA3}" destId="{66E7FA08-3116-4E83-A52B-7D4A345970E9}" srcOrd="0" destOrd="3" presId="urn:microsoft.com/office/officeart/2005/8/layout/vList2"/>
    <dgm:cxn modelId="{1DDB0F3E-5113-4CB6-A941-BD8B1AA5F927}" type="presOf" srcId="{0CB8FCB1-487C-4ACF-BE0A-EB65F559A046}" destId="{66E7FA08-3116-4E83-A52B-7D4A345970E9}" srcOrd="0" destOrd="4" presId="urn:microsoft.com/office/officeart/2005/8/layout/vList2"/>
    <dgm:cxn modelId="{588193C7-E5DA-4AB9-B073-2CF706A4D72A}" type="presOf" srcId="{BA8D150D-72F6-4256-A6FF-8ADBB1F9D72E}" destId="{9B4F062A-F679-4493-ADB5-287C730D54B6}" srcOrd="0" destOrd="0" presId="urn:microsoft.com/office/officeart/2005/8/layout/vList2"/>
    <dgm:cxn modelId="{B74548EF-B821-48AD-A8F0-82B88812E0DF}" srcId="{BA8D150D-72F6-4256-A6FF-8ADBB1F9D72E}" destId="{DD85AD66-DDFF-45FD-9AFA-9EE6FEBBDDA3}" srcOrd="3" destOrd="0" parTransId="{4EBB2C81-F60A-44F3-893D-7A7398F75970}" sibTransId="{A85B0CAA-3954-4CCA-AE7A-2A51492C68D9}"/>
    <dgm:cxn modelId="{6B5F3AAB-862C-4B95-9E9A-2FFBAE16AC8B}" type="presOf" srcId="{CEBE4FB3-2B5C-493F-A5CD-AE798BC9211D}" destId="{66E7FA08-3116-4E83-A52B-7D4A345970E9}" srcOrd="0" destOrd="1" presId="urn:microsoft.com/office/officeart/2005/8/layout/vList2"/>
    <dgm:cxn modelId="{13F72263-05D1-4294-A44A-C0AE46AEFE94}" type="presOf" srcId="{DCE45841-2421-4D76-AEE9-61B819129E75}" destId="{BCB41A0F-42FA-4409-8BD2-A997B80C5325}" srcOrd="0" destOrd="0" presId="urn:microsoft.com/office/officeart/2005/8/layout/vList2"/>
    <dgm:cxn modelId="{B2A88931-14F2-49A7-84EA-7733AA1C0A2F}" srcId="{BA8D150D-72F6-4256-A6FF-8ADBB1F9D72E}" destId="{CEBE4FB3-2B5C-493F-A5CD-AE798BC9211D}" srcOrd="1" destOrd="0" parTransId="{247E935A-70D9-4416-B0EC-56DCC7B887F6}" sibTransId="{266E6E04-6D12-488C-82FB-B9BA872F6A2D}"/>
    <dgm:cxn modelId="{E62878B6-6EF3-4D8B-8932-294A937548BB}" type="presOf" srcId="{F9DCD65E-309A-4F28-B835-58C6534D17CF}" destId="{66E7FA08-3116-4E83-A52B-7D4A345970E9}" srcOrd="0" destOrd="2" presId="urn:microsoft.com/office/officeart/2005/8/layout/vList2"/>
    <dgm:cxn modelId="{8008AFC8-F023-4494-ADEF-52ADC214EED0}" srcId="{DCE45841-2421-4D76-AEE9-61B819129E75}" destId="{BA8D150D-72F6-4256-A6FF-8ADBB1F9D72E}" srcOrd="0" destOrd="0" parTransId="{E341B276-1F7A-4CA8-914F-8FE67AD4BA46}" sibTransId="{702D71C8-A0A7-444B-A944-6DC5BC940592}"/>
    <dgm:cxn modelId="{6DE67B30-9474-4D2D-A326-CFC994AF39CC}" srcId="{BA8D150D-72F6-4256-A6FF-8ADBB1F9D72E}" destId="{7C49378D-DE52-4ABC-A8CA-58D0C341AFC1}" srcOrd="0" destOrd="0" parTransId="{863850F0-DB8A-44EA-82FD-E85FF208CD58}" sibTransId="{217A97EA-FB7B-4FD0-92C0-36A73C4F1FC3}"/>
    <dgm:cxn modelId="{16781C5C-4734-4E71-820C-061F9536E858}" type="presOf" srcId="{7C49378D-DE52-4ABC-A8CA-58D0C341AFC1}" destId="{66E7FA08-3116-4E83-A52B-7D4A345970E9}" srcOrd="0" destOrd="0" presId="urn:microsoft.com/office/officeart/2005/8/layout/vList2"/>
    <dgm:cxn modelId="{C1C50AAB-8C6B-431D-9590-7DE7AC0A7B55}" type="presParOf" srcId="{BCB41A0F-42FA-4409-8BD2-A997B80C5325}" destId="{9B4F062A-F679-4493-ADB5-287C730D54B6}" srcOrd="0" destOrd="0" presId="urn:microsoft.com/office/officeart/2005/8/layout/vList2"/>
    <dgm:cxn modelId="{25B0DD21-BE05-4280-B1D8-171692DBE9F3}" type="presParOf" srcId="{BCB41A0F-42FA-4409-8BD2-A997B80C5325}" destId="{66E7FA08-3116-4E83-A52B-7D4A345970E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02EEBC-793E-4C91-BC06-35E026B0B74C}">
      <dsp:nvSpPr>
        <dsp:cNvPr id="0" name=""/>
        <dsp:cNvSpPr/>
      </dsp:nvSpPr>
      <dsp:spPr>
        <a:xfrm>
          <a:off x="0" y="1951352"/>
          <a:ext cx="3367012" cy="640477"/>
        </a:xfrm>
        <a:prstGeom prst="rect">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s-ES" sz="1400" kern="1200" dirty="0" smtClean="0"/>
            <a:t>Resultado: </a:t>
          </a:r>
          <a:r>
            <a:rPr lang="es-ES" sz="1400" b="1" kern="1200" dirty="0" smtClean="0"/>
            <a:t>Microprocesadores</a:t>
          </a:r>
          <a:endParaRPr lang="es-ES" sz="1400" b="1" kern="1200" dirty="0"/>
        </a:p>
      </dsp:txBody>
      <dsp:txXfrm>
        <a:off x="0" y="1951352"/>
        <a:ext cx="3367012" cy="640477"/>
      </dsp:txXfrm>
    </dsp:sp>
    <dsp:sp modelId="{1F8BB0C6-8F71-475D-A6B2-B27CC83EDA45}">
      <dsp:nvSpPr>
        <dsp:cNvPr id="0" name=""/>
        <dsp:cNvSpPr/>
      </dsp:nvSpPr>
      <dsp:spPr>
        <a:xfrm rot="10800000">
          <a:off x="0" y="975905"/>
          <a:ext cx="3367012" cy="985054"/>
        </a:xfrm>
        <a:prstGeom prst="upArrowCallout">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s-ES" sz="1400" kern="1200" dirty="0" smtClean="0"/>
            <a:t>Objetivo: </a:t>
          </a:r>
          <a:r>
            <a:rPr lang="es-ES" sz="1400" b="1" kern="1200" dirty="0" smtClean="0"/>
            <a:t>Rendimiento</a:t>
          </a:r>
          <a:endParaRPr lang="es-ES" sz="1400" kern="1200" dirty="0"/>
        </a:p>
      </dsp:txBody>
      <dsp:txXfrm rot="10800000">
        <a:off x="0" y="975905"/>
        <a:ext cx="3367012" cy="640059"/>
      </dsp:txXfrm>
    </dsp:sp>
    <dsp:sp modelId="{8062D02F-94FD-4637-BEAD-2EC33EEC1A2C}">
      <dsp:nvSpPr>
        <dsp:cNvPr id="0" name=""/>
        <dsp:cNvSpPr/>
      </dsp:nvSpPr>
      <dsp:spPr>
        <a:xfrm rot="10800000">
          <a:off x="0" y="458"/>
          <a:ext cx="3367012" cy="985054"/>
        </a:xfrm>
        <a:prstGeom prst="upArrowCallout">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s-ES" sz="1400" kern="1200" dirty="0" smtClean="0"/>
            <a:t>Camino </a:t>
          </a:r>
          <a:r>
            <a:rPr lang="es-ES" sz="1400" kern="1200" dirty="0" err="1" smtClean="0"/>
            <a:t>PCs</a:t>
          </a:r>
          <a:r>
            <a:rPr lang="es-ES" sz="1400" kern="1200" dirty="0" smtClean="0"/>
            <a:t> y servidores:</a:t>
          </a:r>
          <a:endParaRPr lang="es-ES" sz="1400" kern="1200" dirty="0"/>
        </a:p>
      </dsp:txBody>
      <dsp:txXfrm rot="-10800000">
        <a:off x="0" y="458"/>
        <a:ext cx="3367012" cy="345754"/>
      </dsp:txXfrm>
    </dsp:sp>
    <dsp:sp modelId="{90A75026-CA7C-479F-95F5-D3126EDD1975}">
      <dsp:nvSpPr>
        <dsp:cNvPr id="0" name=""/>
        <dsp:cNvSpPr/>
      </dsp:nvSpPr>
      <dsp:spPr>
        <a:xfrm>
          <a:off x="1644" y="346212"/>
          <a:ext cx="1121241" cy="2945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rtl="0">
            <a:lnSpc>
              <a:spcPct val="90000"/>
            </a:lnSpc>
            <a:spcBef>
              <a:spcPct val="0"/>
            </a:spcBef>
            <a:spcAft>
              <a:spcPct val="35000"/>
            </a:spcAft>
          </a:pPr>
          <a:r>
            <a:rPr lang="es-ES" sz="1000" kern="1200" dirty="0" smtClean="0"/>
            <a:t>Mayor frecuencia de reloj</a:t>
          </a:r>
          <a:endParaRPr lang="es-ES" sz="1000" kern="1200" dirty="0"/>
        </a:p>
      </dsp:txBody>
      <dsp:txXfrm>
        <a:off x="1644" y="346212"/>
        <a:ext cx="1121241" cy="294531"/>
      </dsp:txXfrm>
    </dsp:sp>
    <dsp:sp modelId="{C9E37C68-A38B-4119-87E4-FA20A5D4D6A5}">
      <dsp:nvSpPr>
        <dsp:cNvPr id="0" name=""/>
        <dsp:cNvSpPr/>
      </dsp:nvSpPr>
      <dsp:spPr>
        <a:xfrm>
          <a:off x="1122885" y="346212"/>
          <a:ext cx="1121241" cy="2945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rtl="0">
            <a:lnSpc>
              <a:spcPct val="90000"/>
            </a:lnSpc>
            <a:spcBef>
              <a:spcPct val="0"/>
            </a:spcBef>
            <a:spcAft>
              <a:spcPct val="35000"/>
            </a:spcAft>
          </a:pPr>
          <a:r>
            <a:rPr lang="es-ES" sz="1000" kern="1200" dirty="0" smtClean="0"/>
            <a:t>Aumento escala de integración</a:t>
          </a:r>
          <a:endParaRPr lang="es-ES" sz="1000" kern="1200" dirty="0"/>
        </a:p>
      </dsp:txBody>
      <dsp:txXfrm>
        <a:off x="1122885" y="346212"/>
        <a:ext cx="1121241" cy="294531"/>
      </dsp:txXfrm>
    </dsp:sp>
    <dsp:sp modelId="{EC91A491-F57A-4573-A7D4-B95D82E32E9B}">
      <dsp:nvSpPr>
        <dsp:cNvPr id="0" name=""/>
        <dsp:cNvSpPr/>
      </dsp:nvSpPr>
      <dsp:spPr>
        <a:xfrm>
          <a:off x="2244126" y="346212"/>
          <a:ext cx="1121241" cy="2945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rtl="0">
            <a:lnSpc>
              <a:spcPct val="90000"/>
            </a:lnSpc>
            <a:spcBef>
              <a:spcPct val="0"/>
            </a:spcBef>
            <a:spcAft>
              <a:spcPct val="35000"/>
            </a:spcAft>
          </a:pPr>
          <a:r>
            <a:rPr lang="es-ES" sz="1000" kern="1200" smtClean="0"/>
            <a:t>Más núcleos en paralelo</a:t>
          </a:r>
          <a:endParaRPr lang="es-ES" sz="1000" kern="1200"/>
        </a:p>
      </dsp:txBody>
      <dsp:txXfrm>
        <a:off x="2244126" y="346212"/>
        <a:ext cx="1121241" cy="29453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B88AF-C8B2-4ED4-85A8-1655E38E779A}">
      <dsp:nvSpPr>
        <dsp:cNvPr id="0" name=""/>
        <dsp:cNvSpPr/>
      </dsp:nvSpPr>
      <dsp:spPr>
        <a:xfrm>
          <a:off x="0" y="1946109"/>
          <a:ext cx="3012171" cy="638756"/>
        </a:xfrm>
        <a:prstGeom prst="rect">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s-ES" sz="1400" kern="1200" dirty="0" smtClean="0"/>
            <a:t>Resultado: </a:t>
          </a:r>
          <a:r>
            <a:rPr lang="es-ES" sz="1400" b="1" kern="1200" dirty="0" err="1" smtClean="0"/>
            <a:t>SoC</a:t>
          </a:r>
          <a:endParaRPr lang="es-ES" sz="1400" kern="1200" dirty="0"/>
        </a:p>
      </dsp:txBody>
      <dsp:txXfrm>
        <a:off x="0" y="1946109"/>
        <a:ext cx="3012171" cy="638756"/>
      </dsp:txXfrm>
    </dsp:sp>
    <dsp:sp modelId="{5D329389-71E5-4E3B-9C75-6B967E2D54DF}">
      <dsp:nvSpPr>
        <dsp:cNvPr id="0" name=""/>
        <dsp:cNvSpPr/>
      </dsp:nvSpPr>
      <dsp:spPr>
        <a:xfrm rot="10800000">
          <a:off x="0" y="973283"/>
          <a:ext cx="3012171" cy="982407"/>
        </a:xfrm>
        <a:prstGeom prst="upArrowCallout">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s-ES" sz="1400" kern="1200" dirty="0" smtClean="0"/>
            <a:t>Objetivo: </a:t>
          </a:r>
          <a:r>
            <a:rPr lang="es-ES" sz="1400" b="1" kern="1200" dirty="0" smtClean="0"/>
            <a:t>Ahorro</a:t>
          </a:r>
          <a:endParaRPr lang="es-ES" sz="1400" kern="1200" dirty="0"/>
        </a:p>
      </dsp:txBody>
      <dsp:txXfrm rot="10800000">
        <a:off x="0" y="973283"/>
        <a:ext cx="3012171" cy="638339"/>
      </dsp:txXfrm>
    </dsp:sp>
    <dsp:sp modelId="{A37828E2-4106-4F51-A9BF-F8A7B6F51633}">
      <dsp:nvSpPr>
        <dsp:cNvPr id="0" name=""/>
        <dsp:cNvSpPr/>
      </dsp:nvSpPr>
      <dsp:spPr>
        <a:xfrm rot="10800000">
          <a:off x="0" y="456"/>
          <a:ext cx="3012171" cy="982407"/>
        </a:xfrm>
        <a:prstGeom prst="upArrowCallout">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s-ES" sz="1400" kern="1200" dirty="0" smtClean="0"/>
            <a:t>Camino sistemas empotrados:</a:t>
          </a:r>
          <a:endParaRPr lang="es-ES" sz="1400" kern="1200" dirty="0"/>
        </a:p>
      </dsp:txBody>
      <dsp:txXfrm rot="-10800000">
        <a:off x="0" y="456"/>
        <a:ext cx="3012171" cy="344825"/>
      </dsp:txXfrm>
    </dsp:sp>
    <dsp:sp modelId="{AB23CB66-49DF-4174-A747-03D56F0596A0}">
      <dsp:nvSpPr>
        <dsp:cNvPr id="0" name=""/>
        <dsp:cNvSpPr/>
      </dsp:nvSpPr>
      <dsp:spPr>
        <a:xfrm>
          <a:off x="0" y="345282"/>
          <a:ext cx="753042" cy="29373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rtl="0">
            <a:lnSpc>
              <a:spcPct val="90000"/>
            </a:lnSpc>
            <a:spcBef>
              <a:spcPct val="0"/>
            </a:spcBef>
            <a:spcAft>
              <a:spcPct val="35000"/>
            </a:spcAft>
          </a:pPr>
          <a:r>
            <a:rPr lang="es-ES" sz="1000" kern="1200" dirty="0" smtClean="0"/>
            <a:t>Eficiencia</a:t>
          </a:r>
          <a:endParaRPr lang="es-ES" sz="1000" kern="1200" dirty="0"/>
        </a:p>
      </dsp:txBody>
      <dsp:txXfrm>
        <a:off x="0" y="345282"/>
        <a:ext cx="753042" cy="293739"/>
      </dsp:txXfrm>
    </dsp:sp>
    <dsp:sp modelId="{8ACC1A03-BE7F-422B-BE57-383F8A939ABF}">
      <dsp:nvSpPr>
        <dsp:cNvPr id="0" name=""/>
        <dsp:cNvSpPr/>
      </dsp:nvSpPr>
      <dsp:spPr>
        <a:xfrm>
          <a:off x="753042" y="345282"/>
          <a:ext cx="753042" cy="29373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rtl="0">
            <a:lnSpc>
              <a:spcPct val="90000"/>
            </a:lnSpc>
            <a:spcBef>
              <a:spcPct val="0"/>
            </a:spcBef>
            <a:spcAft>
              <a:spcPct val="35000"/>
            </a:spcAft>
          </a:pPr>
          <a:r>
            <a:rPr lang="es-ES" sz="1000" kern="1200" dirty="0" smtClean="0"/>
            <a:t>Bajo coste</a:t>
          </a:r>
          <a:endParaRPr lang="es-ES" sz="1000" kern="1200" dirty="0"/>
        </a:p>
      </dsp:txBody>
      <dsp:txXfrm>
        <a:off x="753042" y="345282"/>
        <a:ext cx="753042" cy="293739"/>
      </dsp:txXfrm>
    </dsp:sp>
    <dsp:sp modelId="{8C6D05DB-2A7F-4049-8A43-3BB11A2D8E3E}">
      <dsp:nvSpPr>
        <dsp:cNvPr id="0" name=""/>
        <dsp:cNvSpPr/>
      </dsp:nvSpPr>
      <dsp:spPr>
        <a:xfrm>
          <a:off x="1506085" y="345282"/>
          <a:ext cx="753042" cy="29373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rtl="0">
            <a:lnSpc>
              <a:spcPct val="90000"/>
            </a:lnSpc>
            <a:spcBef>
              <a:spcPct val="0"/>
            </a:spcBef>
            <a:spcAft>
              <a:spcPct val="35000"/>
            </a:spcAft>
          </a:pPr>
          <a:r>
            <a:rPr lang="es-ES" sz="1000" kern="1200" dirty="0" smtClean="0"/>
            <a:t>Tamaño reducido</a:t>
          </a:r>
          <a:endParaRPr lang="es-ES" sz="1000" kern="1200" dirty="0"/>
        </a:p>
      </dsp:txBody>
      <dsp:txXfrm>
        <a:off x="1506085" y="345282"/>
        <a:ext cx="753042" cy="293739"/>
      </dsp:txXfrm>
    </dsp:sp>
    <dsp:sp modelId="{826ED13C-A4AD-4A53-9C32-834FBB113AC3}">
      <dsp:nvSpPr>
        <dsp:cNvPr id="0" name=""/>
        <dsp:cNvSpPr/>
      </dsp:nvSpPr>
      <dsp:spPr>
        <a:xfrm>
          <a:off x="2259128" y="345282"/>
          <a:ext cx="753042" cy="29373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rtl="0">
            <a:lnSpc>
              <a:spcPct val="90000"/>
            </a:lnSpc>
            <a:spcBef>
              <a:spcPct val="0"/>
            </a:spcBef>
            <a:spcAft>
              <a:spcPct val="35000"/>
            </a:spcAft>
          </a:pPr>
          <a:r>
            <a:rPr lang="es-ES" sz="1000" kern="1200" dirty="0" smtClean="0"/>
            <a:t>Integración</a:t>
          </a:r>
          <a:endParaRPr lang="es-ES" sz="1000" kern="1200" dirty="0"/>
        </a:p>
      </dsp:txBody>
      <dsp:txXfrm>
        <a:off x="2259128" y="345282"/>
        <a:ext cx="753042" cy="29373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E341D-8D20-4316-B31B-EFD0169333CD}">
      <dsp:nvSpPr>
        <dsp:cNvPr id="0" name=""/>
        <dsp:cNvSpPr/>
      </dsp:nvSpPr>
      <dsp:spPr>
        <a:xfrm>
          <a:off x="0" y="2995"/>
          <a:ext cx="8280921" cy="7503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kern="1200" smtClean="0"/>
            <a:t>Bus AMBA de datos de 64 bits con un reloj de 150 MHz = 1,2 GB/s.</a:t>
          </a:r>
          <a:endParaRPr lang="es-ES" sz="2000" kern="1200"/>
        </a:p>
      </dsp:txBody>
      <dsp:txXfrm>
        <a:off x="36628" y="39623"/>
        <a:ext cx="8207665" cy="677064"/>
      </dsp:txXfrm>
    </dsp:sp>
    <dsp:sp modelId="{49EFF45D-5327-471B-91B2-DBD2EF4E9CFB}">
      <dsp:nvSpPr>
        <dsp:cNvPr id="0" name=""/>
        <dsp:cNvSpPr/>
      </dsp:nvSpPr>
      <dsp:spPr>
        <a:xfrm>
          <a:off x="0" y="766914"/>
          <a:ext cx="8280921" cy="7503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kern="1200" smtClean="0"/>
            <a:t>Xillybus se basa en la simplicidad más que en el rendimiento.</a:t>
          </a:r>
          <a:endParaRPr lang="es-ES" sz="2000" kern="1200"/>
        </a:p>
      </dsp:txBody>
      <dsp:txXfrm>
        <a:off x="36628" y="803542"/>
        <a:ext cx="8207665" cy="677064"/>
      </dsp:txXfrm>
    </dsp:sp>
    <dsp:sp modelId="{457A4C0D-75DB-48BE-B070-D129649D1D5A}">
      <dsp:nvSpPr>
        <dsp:cNvPr id="0" name=""/>
        <dsp:cNvSpPr/>
      </dsp:nvSpPr>
      <dsp:spPr>
        <a:xfrm>
          <a:off x="0" y="1530834"/>
          <a:ext cx="8280921" cy="7503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kern="1200" smtClean="0"/>
            <a:t>Además, la parte software difícilmente trabaja a más de 150 - 200 MB/s</a:t>
          </a:r>
          <a:endParaRPr lang="es-ES" sz="2000" kern="1200"/>
        </a:p>
      </dsp:txBody>
      <dsp:txXfrm>
        <a:off x="36628" y="1567462"/>
        <a:ext cx="8207665" cy="677064"/>
      </dsp:txXfrm>
    </dsp:sp>
    <dsp:sp modelId="{A2AFA1BA-CB1B-4971-96D0-61E4454F1EE3}">
      <dsp:nvSpPr>
        <dsp:cNvPr id="0" name=""/>
        <dsp:cNvSpPr/>
      </dsp:nvSpPr>
      <dsp:spPr>
        <a:xfrm>
          <a:off x="0" y="2281154"/>
          <a:ext cx="8280921" cy="781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919"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s-ES" sz="1600" kern="1200" smtClean="0"/>
            <a:t>Bus_clk = 100 MHz</a:t>
          </a:r>
          <a:endParaRPr lang="es-ES" sz="1600" kern="1200"/>
        </a:p>
        <a:p>
          <a:pPr marL="171450" lvl="1" indent="-171450" algn="l" defTabSz="711200" rtl="0">
            <a:lnSpc>
              <a:spcPct val="90000"/>
            </a:lnSpc>
            <a:spcBef>
              <a:spcPct val="0"/>
            </a:spcBef>
            <a:spcAft>
              <a:spcPct val="20000"/>
            </a:spcAft>
            <a:buChar char="••"/>
          </a:pPr>
          <a:r>
            <a:rPr lang="es-ES" sz="1600" kern="1200" smtClean="0"/>
            <a:t>Ancho de datos 32 bits</a:t>
          </a:r>
          <a:endParaRPr lang="es-ES" sz="1600" kern="1200"/>
        </a:p>
        <a:p>
          <a:pPr marL="171450" lvl="1" indent="-171450" algn="l" defTabSz="711200" rtl="0">
            <a:lnSpc>
              <a:spcPct val="90000"/>
            </a:lnSpc>
            <a:spcBef>
              <a:spcPct val="0"/>
            </a:spcBef>
            <a:spcAft>
              <a:spcPct val="20000"/>
            </a:spcAft>
            <a:buChar char="••"/>
          </a:pPr>
          <a:r>
            <a:rPr lang="es-ES" sz="1600" kern="1200" smtClean="0"/>
            <a:t>BW = 100 x 32 bits = 400 MB/s</a:t>
          </a:r>
          <a:endParaRPr lang="es-ES" sz="1600" kern="1200"/>
        </a:p>
      </dsp:txBody>
      <dsp:txXfrm>
        <a:off x="0" y="2281154"/>
        <a:ext cx="8280921" cy="781954"/>
      </dsp:txXfrm>
    </dsp:sp>
    <dsp:sp modelId="{7A331808-F6A6-4B05-B155-E6DD55DB1CB4}">
      <dsp:nvSpPr>
        <dsp:cNvPr id="0" name=""/>
        <dsp:cNvSpPr/>
      </dsp:nvSpPr>
      <dsp:spPr>
        <a:xfrm>
          <a:off x="0" y="3063108"/>
          <a:ext cx="8280921" cy="7503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kern="1200" smtClean="0"/>
            <a:t>Latencia de unos 10 – 50 µs desde que se ejecuta un write(), hasta que el dato llega a la FIFO</a:t>
          </a:r>
          <a:endParaRPr lang="es-ES" sz="2000" kern="1200"/>
        </a:p>
      </dsp:txBody>
      <dsp:txXfrm>
        <a:off x="36628" y="3099736"/>
        <a:ext cx="8207665" cy="6770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10EAB-98C9-48E9-8C73-198AD9224BA8}">
      <dsp:nvSpPr>
        <dsp:cNvPr id="0" name=""/>
        <dsp:cNvSpPr/>
      </dsp:nvSpPr>
      <dsp:spPr>
        <a:xfrm rot="5400000">
          <a:off x="2309511" y="-597034"/>
          <a:ext cx="1256830" cy="2765107"/>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s-ES" sz="1300" kern="1200" smtClean="0"/>
            <a:t>Microcontrolador</a:t>
          </a:r>
          <a:endParaRPr lang="es-ES" sz="1300" kern="1200"/>
        </a:p>
        <a:p>
          <a:pPr marL="114300" lvl="1" indent="-114300" algn="l" defTabSz="577850" rtl="0">
            <a:lnSpc>
              <a:spcPct val="90000"/>
            </a:lnSpc>
            <a:spcBef>
              <a:spcPct val="0"/>
            </a:spcBef>
            <a:spcAft>
              <a:spcPct val="15000"/>
            </a:spcAft>
            <a:buChar char="••"/>
          </a:pPr>
          <a:r>
            <a:rPr lang="es-ES" sz="1300" kern="1200" dirty="0" smtClean="0"/>
            <a:t>Memorias</a:t>
          </a:r>
          <a:endParaRPr lang="es-ES" sz="1300" kern="1200" dirty="0"/>
        </a:p>
        <a:p>
          <a:pPr marL="114300" lvl="1" indent="-114300" algn="l" defTabSz="577850" rtl="0">
            <a:lnSpc>
              <a:spcPct val="90000"/>
            </a:lnSpc>
            <a:spcBef>
              <a:spcPct val="0"/>
            </a:spcBef>
            <a:spcAft>
              <a:spcPct val="15000"/>
            </a:spcAft>
            <a:buChar char="••"/>
          </a:pPr>
          <a:r>
            <a:rPr lang="es-ES" sz="1300" kern="1200" dirty="0" smtClean="0"/>
            <a:t>Osciladores y PLL</a:t>
          </a:r>
          <a:endParaRPr lang="es-ES" sz="1300" kern="1200" dirty="0"/>
        </a:p>
        <a:p>
          <a:pPr marL="114300" lvl="1" indent="-114300" algn="l" defTabSz="577850" rtl="0">
            <a:lnSpc>
              <a:spcPct val="90000"/>
            </a:lnSpc>
            <a:spcBef>
              <a:spcPct val="0"/>
            </a:spcBef>
            <a:spcAft>
              <a:spcPct val="15000"/>
            </a:spcAft>
            <a:buChar char="••"/>
          </a:pPr>
          <a:r>
            <a:rPr lang="es-ES" sz="1300" kern="1200" smtClean="0"/>
            <a:t>Interfaces de comunicación </a:t>
          </a:r>
          <a:endParaRPr lang="es-ES" sz="1300" kern="1200"/>
        </a:p>
        <a:p>
          <a:pPr marL="114300" lvl="1" indent="-114300" algn="l" defTabSz="577850" rtl="0">
            <a:lnSpc>
              <a:spcPct val="90000"/>
            </a:lnSpc>
            <a:spcBef>
              <a:spcPct val="0"/>
            </a:spcBef>
            <a:spcAft>
              <a:spcPct val="15000"/>
            </a:spcAft>
            <a:buChar char="••"/>
          </a:pPr>
          <a:r>
            <a:rPr lang="es-ES" sz="1300" kern="1200" dirty="0" smtClean="0"/>
            <a:t>Gestión de alimentación</a:t>
          </a:r>
          <a:endParaRPr lang="es-ES" sz="1300" kern="1200" dirty="0"/>
        </a:p>
      </dsp:txBody>
      <dsp:txXfrm rot="-5400000">
        <a:off x="1555373" y="218457"/>
        <a:ext cx="2703754" cy="1134124"/>
      </dsp:txXfrm>
    </dsp:sp>
    <dsp:sp modelId="{88647F95-8F6C-4216-8EA8-63AC8D3DFC3D}">
      <dsp:nvSpPr>
        <dsp:cNvPr id="0" name=""/>
        <dsp:cNvSpPr/>
      </dsp:nvSpPr>
      <dsp:spPr>
        <a:xfrm>
          <a:off x="0" y="0"/>
          <a:ext cx="1555372" cy="1571038"/>
        </a:xfrm>
        <a:prstGeom prst="roundRect">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s-ES" sz="1700" kern="1200" dirty="0" smtClean="0"/>
            <a:t>Integración de todos los componentes posibles en el mismo chip:</a:t>
          </a:r>
          <a:endParaRPr lang="es-ES" sz="1700" kern="1200" dirty="0"/>
        </a:p>
      </dsp:txBody>
      <dsp:txXfrm>
        <a:off x="75927" y="75927"/>
        <a:ext cx="1403518" cy="14191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65A68-EFF0-4203-BB7B-D6D5C6CB20E9}">
      <dsp:nvSpPr>
        <dsp:cNvPr id="0" name=""/>
        <dsp:cNvSpPr/>
      </dsp:nvSpPr>
      <dsp:spPr>
        <a:xfrm>
          <a:off x="0" y="126368"/>
          <a:ext cx="5400600" cy="503685"/>
        </a:xfrm>
        <a:prstGeom prst="roundRect">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S" sz="2100" kern="1200" dirty="0" smtClean="0"/>
            <a:t>PLA (</a:t>
          </a:r>
          <a:r>
            <a:rPr lang="es-ES" sz="2100" kern="1200" dirty="0" err="1" smtClean="0"/>
            <a:t>Programmable</a:t>
          </a:r>
          <a:r>
            <a:rPr lang="es-ES" sz="2100" kern="1200" dirty="0" smtClean="0"/>
            <a:t> </a:t>
          </a:r>
          <a:r>
            <a:rPr lang="es-ES" sz="2100" kern="1200" dirty="0" err="1" smtClean="0"/>
            <a:t>Logic</a:t>
          </a:r>
          <a:r>
            <a:rPr lang="es-ES" sz="2100" kern="1200" dirty="0" smtClean="0"/>
            <a:t> </a:t>
          </a:r>
          <a:r>
            <a:rPr lang="es-ES" sz="2100" kern="1200" dirty="0" err="1" smtClean="0"/>
            <a:t>Array</a:t>
          </a:r>
          <a:r>
            <a:rPr lang="es-ES" sz="2100" kern="1200" dirty="0" smtClean="0"/>
            <a:t>)</a:t>
          </a:r>
          <a:endParaRPr lang="es-ES" sz="2100" kern="1200" dirty="0"/>
        </a:p>
      </dsp:txBody>
      <dsp:txXfrm>
        <a:off x="24588" y="150956"/>
        <a:ext cx="5351424" cy="454509"/>
      </dsp:txXfrm>
    </dsp:sp>
    <dsp:sp modelId="{08424177-9F6D-4DA8-B4AB-5C2219D22E7D}">
      <dsp:nvSpPr>
        <dsp:cNvPr id="0" name=""/>
        <dsp:cNvSpPr/>
      </dsp:nvSpPr>
      <dsp:spPr>
        <a:xfrm>
          <a:off x="0" y="630053"/>
          <a:ext cx="5400600"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69"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s-ES" sz="1600" kern="1200" dirty="0" smtClean="0"/>
            <a:t>Puertas AND programables conectadas a puertas OR también programables</a:t>
          </a:r>
          <a:endParaRPr lang="es-ES" sz="1600" kern="1200" dirty="0"/>
        </a:p>
      </dsp:txBody>
      <dsp:txXfrm>
        <a:off x="0" y="630053"/>
        <a:ext cx="5400600" cy="499904"/>
      </dsp:txXfrm>
    </dsp:sp>
    <dsp:sp modelId="{63609BD3-FBEE-405D-A50B-88B8BCDBD7CC}">
      <dsp:nvSpPr>
        <dsp:cNvPr id="0" name=""/>
        <dsp:cNvSpPr/>
      </dsp:nvSpPr>
      <dsp:spPr>
        <a:xfrm>
          <a:off x="0" y="1129958"/>
          <a:ext cx="5400600" cy="503685"/>
        </a:xfrm>
        <a:prstGeom prst="roundRect">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S" sz="2100" kern="1200" dirty="0" smtClean="0"/>
            <a:t>PAL (</a:t>
          </a:r>
          <a:r>
            <a:rPr lang="es-ES" sz="2100" kern="1200" dirty="0" err="1" smtClean="0"/>
            <a:t>Programmable</a:t>
          </a:r>
          <a:r>
            <a:rPr lang="es-ES" sz="2100" kern="1200" dirty="0" smtClean="0"/>
            <a:t> </a:t>
          </a:r>
          <a:r>
            <a:rPr lang="es-ES" sz="2100" kern="1200" dirty="0" err="1" smtClean="0"/>
            <a:t>Array</a:t>
          </a:r>
          <a:r>
            <a:rPr lang="es-ES" sz="2100" kern="1200" dirty="0" smtClean="0"/>
            <a:t> </a:t>
          </a:r>
          <a:r>
            <a:rPr lang="es-ES" sz="2100" kern="1200" dirty="0" err="1" smtClean="0"/>
            <a:t>Logic</a:t>
          </a:r>
          <a:r>
            <a:rPr lang="es-ES" sz="2100" kern="1200" dirty="0" smtClean="0"/>
            <a:t>)</a:t>
          </a:r>
          <a:endParaRPr lang="es-ES" sz="2100" kern="1200" dirty="0"/>
        </a:p>
      </dsp:txBody>
      <dsp:txXfrm>
        <a:off x="24588" y="1154546"/>
        <a:ext cx="5351424" cy="454509"/>
      </dsp:txXfrm>
    </dsp:sp>
    <dsp:sp modelId="{C828B97C-2F62-402B-BE5A-97F16D4C6AF8}">
      <dsp:nvSpPr>
        <dsp:cNvPr id="0" name=""/>
        <dsp:cNvSpPr/>
      </dsp:nvSpPr>
      <dsp:spPr>
        <a:xfrm>
          <a:off x="0" y="1633643"/>
          <a:ext cx="5400600"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69"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s-ES" sz="1600" kern="1200" dirty="0" smtClean="0"/>
            <a:t>Puertas AND programables conectadas a puertas OR fijas</a:t>
          </a:r>
          <a:endParaRPr lang="es-ES" sz="1600" kern="1200" dirty="0"/>
        </a:p>
        <a:p>
          <a:pPr marL="171450" lvl="1" indent="-171450" algn="l" defTabSz="711200">
            <a:lnSpc>
              <a:spcPct val="90000"/>
            </a:lnSpc>
            <a:spcBef>
              <a:spcPct val="0"/>
            </a:spcBef>
            <a:spcAft>
              <a:spcPct val="20000"/>
            </a:spcAft>
            <a:buChar char="••"/>
          </a:pPr>
          <a:r>
            <a:rPr lang="es-ES" sz="1600" kern="1200" dirty="0" smtClean="0"/>
            <a:t>Más pequeñas, rápidas y baratas.</a:t>
          </a:r>
          <a:endParaRPr lang="es-ES" sz="1600" kern="1200" dirty="0"/>
        </a:p>
        <a:p>
          <a:pPr marL="171450" lvl="1" indent="-171450" algn="l" defTabSz="711200">
            <a:lnSpc>
              <a:spcPct val="90000"/>
            </a:lnSpc>
            <a:spcBef>
              <a:spcPct val="0"/>
            </a:spcBef>
            <a:spcAft>
              <a:spcPct val="20000"/>
            </a:spcAft>
            <a:buChar char="••"/>
          </a:pPr>
          <a:r>
            <a:rPr lang="es-ES" sz="1600" kern="1200" dirty="0" smtClean="0"/>
            <a:t>Programables con fusibles una sola vez (OTP)</a:t>
          </a:r>
          <a:endParaRPr lang="es-ES" sz="1600" kern="1200" dirty="0"/>
        </a:p>
      </dsp:txBody>
      <dsp:txXfrm>
        <a:off x="0" y="1633643"/>
        <a:ext cx="5400600" cy="825930"/>
      </dsp:txXfrm>
    </dsp:sp>
    <dsp:sp modelId="{126E2102-1C9D-4437-8745-EFD2CBD89395}">
      <dsp:nvSpPr>
        <dsp:cNvPr id="0" name=""/>
        <dsp:cNvSpPr/>
      </dsp:nvSpPr>
      <dsp:spPr>
        <a:xfrm>
          <a:off x="0" y="2459573"/>
          <a:ext cx="5400600" cy="503685"/>
        </a:xfrm>
        <a:prstGeom prst="roundRect">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S" sz="2100" kern="1200" dirty="0" smtClean="0"/>
            <a:t>GAL (</a:t>
          </a:r>
          <a:r>
            <a:rPr lang="es-ES" sz="2100" kern="1200" dirty="0" err="1" smtClean="0"/>
            <a:t>Generic</a:t>
          </a:r>
          <a:r>
            <a:rPr lang="es-ES" sz="2100" kern="1200" dirty="0" smtClean="0"/>
            <a:t> </a:t>
          </a:r>
          <a:r>
            <a:rPr lang="es-ES" sz="2100" kern="1200" dirty="0" err="1" smtClean="0"/>
            <a:t>Array</a:t>
          </a:r>
          <a:r>
            <a:rPr lang="es-ES" sz="2100" kern="1200" dirty="0" smtClean="0"/>
            <a:t> </a:t>
          </a:r>
          <a:r>
            <a:rPr lang="es-ES" sz="2100" kern="1200" dirty="0" err="1" smtClean="0"/>
            <a:t>Logic</a:t>
          </a:r>
          <a:r>
            <a:rPr lang="es-ES" sz="2100" kern="1200" dirty="0" smtClean="0"/>
            <a:t>)</a:t>
          </a:r>
          <a:endParaRPr lang="es-ES" sz="2100" kern="1200" dirty="0"/>
        </a:p>
      </dsp:txBody>
      <dsp:txXfrm>
        <a:off x="24588" y="2484161"/>
        <a:ext cx="5351424" cy="454509"/>
      </dsp:txXfrm>
    </dsp:sp>
    <dsp:sp modelId="{1ED13BC0-FAC6-4390-8495-3AEAB8705A09}">
      <dsp:nvSpPr>
        <dsp:cNvPr id="0" name=""/>
        <dsp:cNvSpPr/>
      </dsp:nvSpPr>
      <dsp:spPr>
        <a:xfrm>
          <a:off x="0" y="2963258"/>
          <a:ext cx="5400600" cy="51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69"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s-ES" sz="1600" kern="1200" dirty="0" smtClean="0"/>
            <a:t>Añaden reprogramación, usando </a:t>
          </a:r>
          <a14:m xmlns:a14="http://schemas.microsoft.com/office/drawing/2010/main">
            <m:oMath xmlns:m="http://schemas.openxmlformats.org/officeDocument/2006/math">
              <m:sSup>
                <m:sSupPr>
                  <m:ctrlPr>
                    <a:rPr lang="es-ES" sz="1600" i="1" kern="1200" smtClean="0">
                      <a:latin typeface="Cambria Math"/>
                    </a:rPr>
                  </m:ctrlPr>
                </m:sSupPr>
                <m:e>
                  <m:r>
                    <a:rPr lang="es-ES" sz="1600" b="0" i="1" kern="1200" smtClean="0">
                      <a:latin typeface="Cambria Math"/>
                    </a:rPr>
                    <m:t>𝐸</m:t>
                  </m:r>
                </m:e>
                <m:sup>
                  <m:r>
                    <a:rPr lang="es-ES" sz="1600" b="0" i="1" kern="1200" smtClean="0">
                      <a:latin typeface="Cambria Math"/>
                    </a:rPr>
                    <m:t>2</m:t>
                  </m:r>
                </m:sup>
              </m:sSup>
            </m:oMath>
          </a14:m>
          <a:r>
            <a:rPr lang="es-ES" sz="1600" kern="1200" dirty="0" smtClean="0"/>
            <a:t>CMOS en lugar de fusibles.</a:t>
          </a:r>
          <a:endParaRPr lang="es-ES" sz="1600" kern="1200" dirty="0"/>
        </a:p>
      </dsp:txBody>
      <dsp:txXfrm>
        <a:off x="0" y="2963258"/>
        <a:ext cx="5400600" cy="5107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65A68-EFF0-4203-BB7B-D6D5C6CB20E9}">
      <dsp:nvSpPr>
        <dsp:cNvPr id="0" name=""/>
        <dsp:cNvSpPr/>
      </dsp:nvSpPr>
      <dsp:spPr>
        <a:xfrm>
          <a:off x="0" y="165502"/>
          <a:ext cx="5040560" cy="503685"/>
        </a:xfrm>
        <a:prstGeom prst="roundRect">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S" sz="2100" kern="1200" dirty="0" smtClean="0"/>
            <a:t>CPLD (</a:t>
          </a:r>
          <a:r>
            <a:rPr lang="es-ES" sz="2100" kern="1200" dirty="0" err="1" smtClean="0"/>
            <a:t>Complex</a:t>
          </a:r>
          <a:r>
            <a:rPr lang="es-ES" sz="2100" kern="1200" dirty="0" smtClean="0"/>
            <a:t> </a:t>
          </a:r>
          <a:r>
            <a:rPr lang="es-ES" sz="2100" kern="1200" dirty="0" err="1" smtClean="0"/>
            <a:t>Programmable</a:t>
          </a:r>
          <a:r>
            <a:rPr lang="es-ES" sz="2100" kern="1200" dirty="0" smtClean="0"/>
            <a:t> </a:t>
          </a:r>
          <a:r>
            <a:rPr lang="es-ES" sz="2100" kern="1200" dirty="0" err="1" smtClean="0"/>
            <a:t>Logic</a:t>
          </a:r>
          <a:r>
            <a:rPr lang="es-ES" sz="2100" kern="1200" dirty="0" smtClean="0"/>
            <a:t> </a:t>
          </a:r>
          <a:r>
            <a:rPr lang="es-ES" sz="2100" kern="1200" dirty="0" err="1" smtClean="0"/>
            <a:t>Device</a:t>
          </a:r>
          <a:r>
            <a:rPr lang="es-ES" sz="2100" kern="1200" dirty="0" smtClean="0"/>
            <a:t>)</a:t>
          </a:r>
          <a:endParaRPr lang="es-ES" sz="2100" kern="1200" dirty="0"/>
        </a:p>
      </dsp:txBody>
      <dsp:txXfrm>
        <a:off x="24588" y="190090"/>
        <a:ext cx="4991384" cy="454509"/>
      </dsp:txXfrm>
    </dsp:sp>
    <dsp:sp modelId="{08424177-9F6D-4DA8-B4AB-5C2219D22E7D}">
      <dsp:nvSpPr>
        <dsp:cNvPr id="0" name=""/>
        <dsp:cNvSpPr/>
      </dsp:nvSpPr>
      <dsp:spPr>
        <a:xfrm>
          <a:off x="0" y="669191"/>
          <a:ext cx="5040560" cy="1065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38"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s-ES" sz="1600" kern="1200" dirty="0" smtClean="0"/>
            <a:t>Mayor escala de integración</a:t>
          </a:r>
          <a:endParaRPr lang="es-ES" sz="1600" kern="1200" dirty="0"/>
        </a:p>
        <a:p>
          <a:pPr marL="171450" lvl="1" indent="-171450" algn="l" defTabSz="711200">
            <a:lnSpc>
              <a:spcPct val="90000"/>
            </a:lnSpc>
            <a:spcBef>
              <a:spcPct val="0"/>
            </a:spcBef>
            <a:spcAft>
              <a:spcPct val="20000"/>
            </a:spcAft>
            <a:buChar char="••"/>
          </a:pPr>
          <a:r>
            <a:rPr lang="es-ES" sz="1600" kern="1200" dirty="0" smtClean="0"/>
            <a:t>Formado por múltiples SPLD conectados entre sí por una matriz de interconexiones programables</a:t>
          </a:r>
          <a:endParaRPr lang="es-ES" sz="1600" kern="1200" dirty="0"/>
        </a:p>
        <a:p>
          <a:pPr marL="171450" lvl="1" indent="-171450" algn="l" defTabSz="711200">
            <a:lnSpc>
              <a:spcPct val="90000"/>
            </a:lnSpc>
            <a:spcBef>
              <a:spcPct val="0"/>
            </a:spcBef>
            <a:spcAft>
              <a:spcPct val="20000"/>
            </a:spcAft>
            <a:buChar char="••"/>
          </a:pPr>
          <a:endParaRPr lang="es-ES" sz="1600" kern="1200" dirty="0"/>
        </a:p>
      </dsp:txBody>
      <dsp:txXfrm>
        <a:off x="0" y="669191"/>
        <a:ext cx="5040560" cy="1065015"/>
      </dsp:txXfrm>
    </dsp:sp>
    <dsp:sp modelId="{63609BD3-FBEE-405D-A50B-88B8BCDBD7CC}">
      <dsp:nvSpPr>
        <dsp:cNvPr id="0" name=""/>
        <dsp:cNvSpPr/>
      </dsp:nvSpPr>
      <dsp:spPr>
        <a:xfrm>
          <a:off x="0" y="2181726"/>
          <a:ext cx="5040560" cy="503685"/>
        </a:xfrm>
        <a:prstGeom prst="roundRect">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S" sz="2100" kern="1200" dirty="0" smtClean="0"/>
            <a:t>FPGA (Field </a:t>
          </a:r>
          <a:r>
            <a:rPr lang="es-ES" sz="2100" kern="1200" dirty="0" err="1" smtClean="0"/>
            <a:t>Programmable</a:t>
          </a:r>
          <a:r>
            <a:rPr lang="es-ES" sz="2100" kern="1200" dirty="0" smtClean="0"/>
            <a:t> </a:t>
          </a:r>
          <a:r>
            <a:rPr lang="es-ES" sz="2100" kern="1200" dirty="0" err="1" smtClean="0"/>
            <a:t>Gate</a:t>
          </a:r>
          <a:r>
            <a:rPr lang="es-ES" sz="2100" kern="1200" dirty="0" smtClean="0"/>
            <a:t> </a:t>
          </a:r>
          <a:r>
            <a:rPr lang="es-ES" sz="2100" kern="1200" dirty="0" err="1" smtClean="0"/>
            <a:t>Array</a:t>
          </a:r>
          <a:r>
            <a:rPr lang="es-ES" sz="2100" kern="1200" dirty="0" smtClean="0"/>
            <a:t>)</a:t>
          </a:r>
          <a:endParaRPr lang="es-ES" sz="2100" kern="1200" dirty="0"/>
        </a:p>
      </dsp:txBody>
      <dsp:txXfrm>
        <a:off x="24588" y="2206314"/>
        <a:ext cx="4991384" cy="454509"/>
      </dsp:txXfrm>
    </dsp:sp>
    <dsp:sp modelId="{C828B97C-2F62-402B-BE5A-97F16D4C6AF8}">
      <dsp:nvSpPr>
        <dsp:cNvPr id="0" name=""/>
        <dsp:cNvSpPr/>
      </dsp:nvSpPr>
      <dsp:spPr>
        <a:xfrm>
          <a:off x="0" y="2685416"/>
          <a:ext cx="5040560" cy="1282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38"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s-ES" sz="1600" kern="1200" dirty="0" smtClean="0"/>
            <a:t>Diferente a todos los anteriores, no usa SPLD</a:t>
          </a:r>
          <a:endParaRPr lang="es-ES" sz="1600" kern="1200" dirty="0"/>
        </a:p>
        <a:p>
          <a:pPr marL="171450" lvl="1" indent="-171450" algn="l" defTabSz="711200">
            <a:lnSpc>
              <a:spcPct val="90000"/>
            </a:lnSpc>
            <a:spcBef>
              <a:spcPct val="0"/>
            </a:spcBef>
            <a:spcAft>
              <a:spcPct val="20000"/>
            </a:spcAft>
            <a:buChar char="••"/>
          </a:pPr>
          <a:r>
            <a:rPr lang="es-ES" sz="1600" kern="1200" dirty="0" smtClean="0"/>
            <a:t>Formado por Bloques Lógicos Configurables (CLB), interconexiones y bloques de E/S</a:t>
          </a:r>
          <a:endParaRPr lang="es-ES" sz="1600" kern="1200" dirty="0"/>
        </a:p>
        <a:p>
          <a:pPr marL="171450" lvl="1" indent="-171450" algn="l" defTabSz="711200">
            <a:lnSpc>
              <a:spcPct val="90000"/>
            </a:lnSpc>
            <a:spcBef>
              <a:spcPct val="0"/>
            </a:spcBef>
            <a:spcAft>
              <a:spcPct val="20000"/>
            </a:spcAft>
            <a:buChar char="••"/>
          </a:pPr>
          <a:r>
            <a:rPr lang="es-ES" sz="1600" kern="1200" dirty="0" smtClean="0"/>
            <a:t>Los CLB están formados por una LUT (Look-Up </a:t>
          </a:r>
          <a:r>
            <a:rPr lang="es-ES" sz="1600" kern="1200" dirty="0" err="1" smtClean="0"/>
            <a:t>Table</a:t>
          </a:r>
          <a:r>
            <a:rPr lang="es-ES" sz="1600" kern="1200" dirty="0" smtClean="0"/>
            <a:t>) y una lógica asociada que contiene un </a:t>
          </a:r>
          <a:r>
            <a:rPr lang="es-ES" sz="1600" kern="1200" dirty="0" err="1" smtClean="0"/>
            <a:t>biestable</a:t>
          </a:r>
          <a:endParaRPr lang="es-ES" sz="1600" kern="1200" dirty="0"/>
        </a:p>
      </dsp:txBody>
      <dsp:txXfrm>
        <a:off x="0" y="2685416"/>
        <a:ext cx="5040560" cy="12823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14.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15.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16.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1B3210-5A76-4A56-84A0-416C65665E1E}" type="datetimeFigureOut">
              <a:rPr lang="es-ES" smtClean="0"/>
              <a:t>29/03/2016</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19C31FD-D1F7-4AC7-9998-F891725068B3}" type="slidenum">
              <a:rPr lang="es-ES" smtClean="0"/>
              <a:t>‹Nº›</a:t>
            </a:fld>
            <a:endParaRPr lang="es-ES"/>
          </a:p>
        </p:txBody>
      </p:sp>
    </p:spTree>
    <p:extLst>
      <p:ext uri="{BB962C8B-B14F-4D97-AF65-F5344CB8AC3E}">
        <p14:creationId xmlns:p14="http://schemas.microsoft.com/office/powerpoint/2010/main" val="3101272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8B248C-128B-45B1-8C8B-B8566B5A6AA2}" type="datetimeFigureOut">
              <a:rPr lang="es-ES" smtClean="0"/>
              <a:t>29/03/2016</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DB595B-E965-4EE4-AF8E-B8B7A5215C42}" type="slidenum">
              <a:rPr lang="es-ES" smtClean="0"/>
              <a:t>‹Nº›</a:t>
            </a:fld>
            <a:endParaRPr lang="es-ES" dirty="0"/>
          </a:p>
        </p:txBody>
      </p:sp>
    </p:spTree>
    <p:extLst>
      <p:ext uri="{BB962C8B-B14F-4D97-AF65-F5344CB8AC3E}">
        <p14:creationId xmlns:p14="http://schemas.microsoft.com/office/powerpoint/2010/main" val="1981128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8DB595B-E965-4EE4-AF8E-B8B7A5215C42}" type="slidenum">
              <a:rPr lang="es-ES" smtClean="0"/>
              <a:t>1</a:t>
            </a:fld>
            <a:endParaRPr lang="es-ES" dirty="0"/>
          </a:p>
        </p:txBody>
      </p:sp>
    </p:spTree>
    <p:extLst>
      <p:ext uri="{BB962C8B-B14F-4D97-AF65-F5344CB8AC3E}">
        <p14:creationId xmlns:p14="http://schemas.microsoft.com/office/powerpoint/2010/main" val="77639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El PS y la PL están en dominios de alimentación separados, lo que permite al usuario el apagado de la PL si se requiere. Los procesadores del PS siempre arrancan primero, permitiendo una configuración de la PL desde el software. Esta configuración puede hacerse al arranque o en cualquier punto en el futuro. Además, la PL puede ser parcial o totalmente reconfigurada.</a:t>
            </a:r>
            <a:endParaRPr lang="es-ES" sz="1200" kern="1200" dirty="0" smtClean="0">
              <a:solidFill>
                <a:schemeClr val="tx1"/>
              </a:solidFill>
              <a:effectLst/>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38DB595B-E965-4EE4-AF8E-B8B7A5215C42}" type="slidenum">
              <a:rPr lang="es-ES" smtClean="0"/>
              <a:t>10</a:t>
            </a:fld>
            <a:endParaRPr lang="es-ES" dirty="0"/>
          </a:p>
        </p:txBody>
      </p:sp>
    </p:spTree>
    <p:extLst>
      <p:ext uri="{BB962C8B-B14F-4D97-AF65-F5344CB8AC3E}">
        <p14:creationId xmlns:p14="http://schemas.microsoft.com/office/powerpoint/2010/main" val="1001406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8DB595B-E965-4EE4-AF8E-B8B7A5215C42}" type="slidenum">
              <a:rPr lang="es-ES" smtClean="0"/>
              <a:t>11</a:t>
            </a:fld>
            <a:endParaRPr lang="es-ES" dirty="0"/>
          </a:p>
        </p:txBody>
      </p:sp>
    </p:spTree>
    <p:extLst>
      <p:ext uri="{BB962C8B-B14F-4D97-AF65-F5344CB8AC3E}">
        <p14:creationId xmlns:p14="http://schemas.microsoft.com/office/powerpoint/2010/main" val="1001406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8DB595B-E965-4EE4-AF8E-B8B7A5215C42}" type="slidenum">
              <a:rPr lang="es-ES" smtClean="0"/>
              <a:t>12</a:t>
            </a:fld>
            <a:endParaRPr lang="es-ES" dirty="0"/>
          </a:p>
        </p:txBody>
      </p:sp>
    </p:spTree>
    <p:extLst>
      <p:ext uri="{BB962C8B-B14F-4D97-AF65-F5344CB8AC3E}">
        <p14:creationId xmlns:p14="http://schemas.microsoft.com/office/powerpoint/2010/main" val="1001406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sz="1200" kern="1200" dirty="0" smtClean="0">
                <a:solidFill>
                  <a:schemeClr val="tx1"/>
                </a:solidFill>
                <a:effectLst/>
                <a:latin typeface="+mn-lt"/>
                <a:ea typeface="+mn-ea"/>
                <a:cs typeface="+mn-cs"/>
              </a:rPr>
              <a:t>En estos diseños se trata directamente con el hardware, accediendo a los registros, moviendo y operando datos directamente</a:t>
            </a:r>
          </a:p>
          <a:p>
            <a:r>
              <a:rPr lang="es-ES_tradnl" sz="1200" kern="1200" dirty="0" smtClean="0">
                <a:solidFill>
                  <a:schemeClr val="tx1"/>
                </a:solidFill>
                <a:effectLst/>
                <a:latin typeface="+mn-lt"/>
                <a:ea typeface="+mn-ea"/>
                <a:cs typeface="+mn-cs"/>
              </a:rPr>
              <a:t>puede programar directamente en C sin tener que bajar al lenguaje ensamblador lo que ahorra mucho tiempo y agiliza el proceso</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Además Linux es un sistema operativo de código abierto, disponible en varias distribuciones y también puede ser compilado desde su repositorio. Gracias a esto, se pueden seleccionar los módulos que se quieren compilar y no es obligatorio construirlo entero, lo que viene muy bien en sistemas embebidos donde solo se necesitan funciones mínimas.</a:t>
            </a:r>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38DB595B-E965-4EE4-AF8E-B8B7A5215C42}" type="slidenum">
              <a:rPr lang="es-ES" smtClean="0"/>
              <a:t>13</a:t>
            </a:fld>
            <a:endParaRPr lang="es-ES" dirty="0"/>
          </a:p>
        </p:txBody>
      </p:sp>
    </p:spTree>
    <p:extLst>
      <p:ext uri="{BB962C8B-B14F-4D97-AF65-F5344CB8AC3E}">
        <p14:creationId xmlns:p14="http://schemas.microsoft.com/office/powerpoint/2010/main" val="1001406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38DB595B-E965-4EE4-AF8E-B8B7A5215C42}" type="slidenum">
              <a:rPr lang="es-ES" smtClean="0"/>
              <a:t>14</a:t>
            </a:fld>
            <a:endParaRPr lang="es-ES" dirty="0"/>
          </a:p>
        </p:txBody>
      </p:sp>
    </p:spTree>
    <p:extLst>
      <p:ext uri="{BB962C8B-B14F-4D97-AF65-F5344CB8AC3E}">
        <p14:creationId xmlns:p14="http://schemas.microsoft.com/office/powerpoint/2010/main" val="1001406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38DB595B-E965-4EE4-AF8E-B8B7A5215C42}" type="slidenum">
              <a:rPr lang="es-ES" smtClean="0"/>
              <a:t>15</a:t>
            </a:fld>
            <a:endParaRPr lang="es-ES" dirty="0"/>
          </a:p>
        </p:txBody>
      </p:sp>
    </p:spTree>
    <p:extLst>
      <p:ext uri="{BB962C8B-B14F-4D97-AF65-F5344CB8AC3E}">
        <p14:creationId xmlns:p14="http://schemas.microsoft.com/office/powerpoint/2010/main" val="1001406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38DB595B-E965-4EE4-AF8E-B8B7A5215C42}" type="slidenum">
              <a:rPr lang="es-ES" smtClean="0"/>
              <a:t>16</a:t>
            </a:fld>
            <a:endParaRPr lang="es-ES" dirty="0"/>
          </a:p>
        </p:txBody>
      </p:sp>
    </p:spTree>
    <p:extLst>
      <p:ext uri="{BB962C8B-B14F-4D97-AF65-F5344CB8AC3E}">
        <p14:creationId xmlns:p14="http://schemas.microsoft.com/office/powerpoint/2010/main" val="1001406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38DB595B-E965-4EE4-AF8E-B8B7A5215C42}" type="slidenum">
              <a:rPr lang="es-ES" smtClean="0"/>
              <a:t>17</a:t>
            </a:fld>
            <a:endParaRPr lang="es-ES" dirty="0"/>
          </a:p>
        </p:txBody>
      </p:sp>
    </p:spTree>
    <p:extLst>
      <p:ext uri="{BB962C8B-B14F-4D97-AF65-F5344CB8AC3E}">
        <p14:creationId xmlns:p14="http://schemas.microsoft.com/office/powerpoint/2010/main" val="1001406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También se puede controlar por consola por el puerto USB UART</a:t>
            </a:r>
            <a:endParaRPr lang="es-ES" dirty="0"/>
          </a:p>
        </p:txBody>
      </p:sp>
      <p:sp>
        <p:nvSpPr>
          <p:cNvPr id="4" name="3 Marcador de número de diapositiva"/>
          <p:cNvSpPr>
            <a:spLocks noGrp="1"/>
          </p:cNvSpPr>
          <p:nvPr>
            <p:ph type="sldNum" sz="quarter" idx="10"/>
          </p:nvPr>
        </p:nvSpPr>
        <p:spPr/>
        <p:txBody>
          <a:bodyPr/>
          <a:lstStyle/>
          <a:p>
            <a:fld id="{38DB595B-E965-4EE4-AF8E-B8B7A5215C42}" type="slidenum">
              <a:rPr lang="es-ES" smtClean="0"/>
              <a:t>18</a:t>
            </a:fld>
            <a:endParaRPr lang="es-ES" dirty="0"/>
          </a:p>
        </p:txBody>
      </p:sp>
    </p:spTree>
    <p:extLst>
      <p:ext uri="{BB962C8B-B14F-4D97-AF65-F5344CB8AC3E}">
        <p14:creationId xmlns:p14="http://schemas.microsoft.com/office/powerpoint/2010/main" val="1001406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La FIFO tiene libertad en cuanto a anchura y profundidad de acuerdo a los requisitos de la aplicación.</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Esta configuración libera al desarrollador de la necesidad de manejar el tráfico con el host. Sencillamente, </a:t>
            </a:r>
            <a:r>
              <a:rPr lang="es-ES" sz="1200" kern="1200" dirty="0" err="1" smtClean="0">
                <a:solidFill>
                  <a:schemeClr val="tx1"/>
                </a:solidFill>
                <a:effectLst/>
                <a:latin typeface="+mn-lt"/>
                <a:ea typeface="+mn-ea"/>
                <a:cs typeface="+mn-cs"/>
              </a:rPr>
              <a:t>Xillybus</a:t>
            </a:r>
            <a:r>
              <a:rPr lang="es-ES" sz="1200" kern="1200" dirty="0" smtClean="0">
                <a:solidFill>
                  <a:schemeClr val="tx1"/>
                </a:solidFill>
                <a:effectLst/>
                <a:latin typeface="+mn-lt"/>
                <a:ea typeface="+mn-ea"/>
                <a:cs typeface="+mn-cs"/>
              </a:rPr>
              <a:t> comprueba las señales </a:t>
            </a:r>
            <a:r>
              <a:rPr lang="es-ES" sz="1200" kern="1200" dirty="0" err="1" smtClean="0">
                <a:solidFill>
                  <a:schemeClr val="tx1"/>
                </a:solidFill>
                <a:effectLst/>
                <a:latin typeface="+mn-lt"/>
                <a:ea typeface="+mn-ea"/>
                <a:cs typeface="+mn-cs"/>
              </a:rPr>
              <a:t>empty</a:t>
            </a:r>
            <a:r>
              <a:rPr lang="es-ES" sz="1200" kern="1200" dirty="0" smtClean="0">
                <a:solidFill>
                  <a:schemeClr val="tx1"/>
                </a:solidFill>
                <a:effectLst/>
                <a:latin typeface="+mn-lt"/>
                <a:ea typeface="+mn-ea"/>
                <a:cs typeface="+mn-cs"/>
              </a:rPr>
              <a:t>/full e inicia la transferencia de datos hasta que la FIFO se llene o se vacíe, según la dirección del tráfico.</a:t>
            </a:r>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38DB595B-E965-4EE4-AF8E-B8B7A5215C42}" type="slidenum">
              <a:rPr lang="es-ES" smtClean="0"/>
              <a:t>19</a:t>
            </a:fld>
            <a:endParaRPr lang="es-ES" dirty="0"/>
          </a:p>
        </p:txBody>
      </p:sp>
    </p:spTree>
    <p:extLst>
      <p:ext uri="{BB962C8B-B14F-4D97-AF65-F5344CB8AC3E}">
        <p14:creationId xmlns:p14="http://schemas.microsoft.com/office/powerpoint/2010/main" val="1001406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8DB595B-E965-4EE4-AF8E-B8B7A5215C42}" type="slidenum">
              <a:rPr lang="es-ES" smtClean="0"/>
              <a:t>2</a:t>
            </a:fld>
            <a:endParaRPr lang="es-ES" dirty="0"/>
          </a:p>
        </p:txBody>
      </p:sp>
    </p:spTree>
    <p:extLst>
      <p:ext uri="{BB962C8B-B14F-4D97-AF65-F5344CB8AC3E}">
        <p14:creationId xmlns:p14="http://schemas.microsoft.com/office/powerpoint/2010/main" val="1001406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La aplicación en el host interactúa con ficheros de dispositivo que se comportan como las tuberías de Linux. Se pueden abrir, leer y escribir como cualquier otro fichero, pero se parecen más a tuberías entre procesos o a flujos TCP/IP. La única diferencia para el programa ejecutándose en el host es que el otro extremo no es un proceso, sino una FIFO en la FPGA.</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El driver soporta cualquier configuración del IP </a:t>
            </a:r>
            <a:r>
              <a:rPr lang="es-ES" sz="1200" kern="1200" dirty="0" err="1" smtClean="0">
                <a:solidFill>
                  <a:schemeClr val="tx1"/>
                </a:solidFill>
                <a:effectLst/>
                <a:latin typeface="+mn-lt"/>
                <a:ea typeface="+mn-ea"/>
                <a:cs typeface="+mn-cs"/>
              </a:rPr>
              <a:t>core</a:t>
            </a:r>
            <a:r>
              <a:rPr lang="es-ES" sz="1200" kern="1200" dirty="0" smtClean="0">
                <a:solidFill>
                  <a:schemeClr val="tx1"/>
                </a:solidFill>
                <a:effectLst/>
                <a:latin typeface="+mn-lt"/>
                <a:ea typeface="+mn-ea"/>
                <a:cs typeface="+mn-cs"/>
              </a:rPr>
              <a:t> de </a:t>
            </a:r>
            <a:r>
              <a:rPr lang="es-ES" sz="1200" kern="1200" dirty="0" err="1" smtClean="0">
                <a:solidFill>
                  <a:schemeClr val="tx1"/>
                </a:solidFill>
                <a:effectLst/>
                <a:latin typeface="+mn-lt"/>
                <a:ea typeface="+mn-ea"/>
                <a:cs typeface="+mn-cs"/>
              </a:rPr>
              <a:t>Xillybus</a:t>
            </a:r>
            <a:r>
              <a:rPr lang="es-ES" sz="1200" kern="1200" dirty="0" smtClean="0">
                <a:solidFill>
                  <a:schemeClr val="tx1"/>
                </a:solidFill>
                <a:effectLst/>
                <a:latin typeface="+mn-lt"/>
                <a:ea typeface="+mn-ea"/>
                <a:cs typeface="+mn-cs"/>
              </a:rPr>
              <a:t>. Los flujos y sus atributos son </a:t>
            </a:r>
            <a:r>
              <a:rPr lang="es-ES" sz="1200" kern="1200" dirty="0" err="1" smtClean="0">
                <a:solidFill>
                  <a:schemeClr val="tx1"/>
                </a:solidFill>
                <a:effectLst/>
                <a:latin typeface="+mn-lt"/>
                <a:ea typeface="+mn-ea"/>
                <a:cs typeface="+mn-cs"/>
              </a:rPr>
              <a:t>autodetectados</a:t>
            </a:r>
            <a:r>
              <a:rPr lang="es-ES" sz="1200" kern="1200" dirty="0" smtClean="0">
                <a:solidFill>
                  <a:schemeClr val="tx1"/>
                </a:solidFill>
                <a:effectLst/>
                <a:latin typeface="+mn-lt"/>
                <a:ea typeface="+mn-ea"/>
                <a:cs typeface="+mn-cs"/>
              </a:rPr>
              <a:t> por el driver cuando se carga en el sistema operativo del host y se crean los ficheros del dispositivo asociados. Estos ficheros se encuentran en /</a:t>
            </a:r>
            <a:r>
              <a:rPr lang="es-ES" sz="1200" kern="1200" dirty="0" err="1" smtClean="0">
                <a:solidFill>
                  <a:schemeClr val="tx1"/>
                </a:solidFill>
                <a:effectLst/>
                <a:latin typeface="+mn-lt"/>
                <a:ea typeface="+mn-ea"/>
                <a:cs typeface="+mn-cs"/>
              </a:rPr>
              <a:t>dev</a:t>
            </a:r>
            <a:r>
              <a:rPr lang="es-ES" sz="1200" kern="1200" dirty="0" smtClean="0">
                <a:solidFill>
                  <a:schemeClr val="tx1"/>
                </a:solidFill>
                <a:effectLst/>
                <a:latin typeface="+mn-lt"/>
                <a:ea typeface="+mn-ea"/>
                <a:cs typeface="+mn-cs"/>
              </a:rPr>
              <a:t>/</a:t>
            </a:r>
            <a:r>
              <a:rPr lang="es-ES" sz="1200" kern="1200" dirty="0" err="1" smtClean="0">
                <a:solidFill>
                  <a:schemeClr val="tx1"/>
                </a:solidFill>
                <a:effectLst/>
                <a:latin typeface="+mn-lt"/>
                <a:ea typeface="+mn-ea"/>
                <a:cs typeface="+mn-cs"/>
              </a:rPr>
              <a:t>xillybus_nombre</a:t>
            </a:r>
            <a:endParaRPr lang="es-ES"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Al mismo tiempo, cuando el driver se carga, se reservan buffers DMA en la memoria del host y se informa a la FPGA de sus direcciones. Estos buffers y sus tamaños son independientes para cada flujo de datos</a:t>
            </a:r>
          </a:p>
          <a:p>
            <a:endParaRPr lang="es-ES" dirty="0"/>
          </a:p>
        </p:txBody>
      </p:sp>
      <p:sp>
        <p:nvSpPr>
          <p:cNvPr id="4" name="3 Marcador de número de diapositiva"/>
          <p:cNvSpPr>
            <a:spLocks noGrp="1"/>
          </p:cNvSpPr>
          <p:nvPr>
            <p:ph type="sldNum" sz="quarter" idx="10"/>
          </p:nvPr>
        </p:nvSpPr>
        <p:spPr/>
        <p:txBody>
          <a:bodyPr/>
          <a:lstStyle/>
          <a:p>
            <a:fld id="{38DB595B-E965-4EE4-AF8E-B8B7A5215C42}" type="slidenum">
              <a:rPr lang="es-ES" smtClean="0"/>
              <a:t>20</a:t>
            </a:fld>
            <a:endParaRPr lang="es-ES" dirty="0"/>
          </a:p>
        </p:txBody>
      </p:sp>
    </p:spTree>
    <p:extLst>
      <p:ext uri="{BB962C8B-B14F-4D97-AF65-F5344CB8AC3E}">
        <p14:creationId xmlns:p14="http://schemas.microsoft.com/office/powerpoint/2010/main" val="1001406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38DB595B-E965-4EE4-AF8E-B8B7A5215C42}" type="slidenum">
              <a:rPr lang="es-ES" smtClean="0"/>
              <a:t>21</a:t>
            </a:fld>
            <a:endParaRPr lang="es-ES" dirty="0"/>
          </a:p>
        </p:txBody>
      </p:sp>
    </p:spTree>
    <p:extLst>
      <p:ext uri="{BB962C8B-B14F-4D97-AF65-F5344CB8AC3E}">
        <p14:creationId xmlns:p14="http://schemas.microsoft.com/office/powerpoint/2010/main" val="1001406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38DB595B-E965-4EE4-AF8E-B8B7A5215C42}" type="slidenum">
              <a:rPr lang="es-ES" smtClean="0"/>
              <a:t>22</a:t>
            </a:fld>
            <a:endParaRPr lang="es-ES" dirty="0"/>
          </a:p>
        </p:txBody>
      </p:sp>
    </p:spTree>
    <p:extLst>
      <p:ext uri="{BB962C8B-B14F-4D97-AF65-F5344CB8AC3E}">
        <p14:creationId xmlns:p14="http://schemas.microsoft.com/office/powerpoint/2010/main" val="1001406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38DB595B-E965-4EE4-AF8E-B8B7A5215C42}" type="slidenum">
              <a:rPr lang="es-ES" smtClean="0"/>
              <a:t>23</a:t>
            </a:fld>
            <a:endParaRPr lang="es-ES" dirty="0"/>
          </a:p>
        </p:txBody>
      </p:sp>
    </p:spTree>
    <p:extLst>
      <p:ext uri="{BB962C8B-B14F-4D97-AF65-F5344CB8AC3E}">
        <p14:creationId xmlns:p14="http://schemas.microsoft.com/office/powerpoint/2010/main" val="10014065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38DB595B-E965-4EE4-AF8E-B8B7A5215C42}" type="slidenum">
              <a:rPr lang="es-ES" smtClean="0"/>
              <a:t>24</a:t>
            </a:fld>
            <a:endParaRPr lang="es-ES" dirty="0"/>
          </a:p>
        </p:txBody>
      </p:sp>
    </p:spTree>
    <p:extLst>
      <p:ext uri="{BB962C8B-B14F-4D97-AF65-F5344CB8AC3E}">
        <p14:creationId xmlns:p14="http://schemas.microsoft.com/office/powerpoint/2010/main" val="1001406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38DB595B-E965-4EE4-AF8E-B8B7A5215C42}" type="slidenum">
              <a:rPr lang="es-ES" smtClean="0"/>
              <a:t>25</a:t>
            </a:fld>
            <a:endParaRPr lang="es-ES" dirty="0"/>
          </a:p>
        </p:txBody>
      </p:sp>
    </p:spTree>
    <p:extLst>
      <p:ext uri="{BB962C8B-B14F-4D97-AF65-F5344CB8AC3E}">
        <p14:creationId xmlns:p14="http://schemas.microsoft.com/office/powerpoint/2010/main" val="1001406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38DB595B-E965-4EE4-AF8E-B8B7A5215C42}" type="slidenum">
              <a:rPr lang="es-ES" smtClean="0"/>
              <a:t>26</a:t>
            </a:fld>
            <a:endParaRPr lang="es-ES" dirty="0"/>
          </a:p>
        </p:txBody>
      </p:sp>
    </p:spTree>
    <p:extLst>
      <p:ext uri="{BB962C8B-B14F-4D97-AF65-F5344CB8AC3E}">
        <p14:creationId xmlns:p14="http://schemas.microsoft.com/office/powerpoint/2010/main" val="10014065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38DB595B-E965-4EE4-AF8E-B8B7A5215C42}" type="slidenum">
              <a:rPr lang="es-ES" smtClean="0"/>
              <a:t>27</a:t>
            </a:fld>
            <a:endParaRPr lang="es-ES" dirty="0"/>
          </a:p>
        </p:txBody>
      </p:sp>
    </p:spTree>
    <p:extLst>
      <p:ext uri="{BB962C8B-B14F-4D97-AF65-F5344CB8AC3E}">
        <p14:creationId xmlns:p14="http://schemas.microsoft.com/office/powerpoint/2010/main" val="10014065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3 filtros:</a:t>
            </a:r>
          </a:p>
          <a:p>
            <a:r>
              <a:rPr lang="es-ES" sz="1200" kern="1200" dirty="0" smtClean="0">
                <a:solidFill>
                  <a:schemeClr val="tx1"/>
                </a:solidFill>
                <a:effectLst/>
                <a:latin typeface="+mn-lt"/>
                <a:ea typeface="+mn-ea"/>
                <a:cs typeface="+mn-cs"/>
              </a:rPr>
              <a:t> Paso bajo</a:t>
            </a:r>
          </a:p>
          <a:p>
            <a:r>
              <a:rPr lang="es-ES" sz="1200" kern="1200" baseline="0" dirty="0" smtClean="0">
                <a:solidFill>
                  <a:schemeClr val="tx1"/>
                </a:solidFill>
                <a:effectLst/>
                <a:latin typeface="+mn-lt"/>
                <a:ea typeface="+mn-ea"/>
                <a:cs typeface="+mn-cs"/>
              </a:rPr>
              <a:t> Paso banda</a:t>
            </a:r>
          </a:p>
          <a:p>
            <a:r>
              <a:rPr lang="es-ES" sz="1200" kern="1200" baseline="0" dirty="0" smtClean="0">
                <a:solidFill>
                  <a:schemeClr val="tx1"/>
                </a:solidFill>
                <a:effectLst/>
                <a:latin typeface="+mn-lt"/>
                <a:ea typeface="+mn-ea"/>
                <a:cs typeface="+mn-cs"/>
              </a:rPr>
              <a:t> Paso alto</a:t>
            </a:r>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38DB595B-E965-4EE4-AF8E-B8B7A5215C42}" type="slidenum">
              <a:rPr lang="es-ES" smtClean="0"/>
              <a:t>28</a:t>
            </a:fld>
            <a:endParaRPr lang="es-ES" dirty="0"/>
          </a:p>
        </p:txBody>
      </p:sp>
    </p:spTree>
    <p:extLst>
      <p:ext uri="{BB962C8B-B14F-4D97-AF65-F5344CB8AC3E}">
        <p14:creationId xmlns:p14="http://schemas.microsoft.com/office/powerpoint/2010/main" val="10014065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38DB595B-E965-4EE4-AF8E-B8B7A5215C42}" type="slidenum">
              <a:rPr lang="es-ES" smtClean="0"/>
              <a:t>29</a:t>
            </a:fld>
            <a:endParaRPr lang="es-ES" dirty="0"/>
          </a:p>
        </p:txBody>
      </p:sp>
    </p:spTree>
    <p:extLst>
      <p:ext uri="{BB962C8B-B14F-4D97-AF65-F5344CB8AC3E}">
        <p14:creationId xmlns:p14="http://schemas.microsoft.com/office/powerpoint/2010/main" val="1001406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8DB595B-E965-4EE4-AF8E-B8B7A5215C42}" type="slidenum">
              <a:rPr lang="es-ES" smtClean="0"/>
              <a:t>3</a:t>
            </a:fld>
            <a:endParaRPr lang="es-ES" dirty="0"/>
          </a:p>
        </p:txBody>
      </p:sp>
    </p:spTree>
    <p:extLst>
      <p:ext uri="{BB962C8B-B14F-4D97-AF65-F5344CB8AC3E}">
        <p14:creationId xmlns:p14="http://schemas.microsoft.com/office/powerpoint/2010/main" val="10014065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38DB595B-E965-4EE4-AF8E-B8B7A5215C42}" type="slidenum">
              <a:rPr lang="es-ES" smtClean="0"/>
              <a:t>30</a:t>
            </a:fld>
            <a:endParaRPr lang="es-ES" dirty="0"/>
          </a:p>
        </p:txBody>
      </p:sp>
    </p:spTree>
    <p:extLst>
      <p:ext uri="{BB962C8B-B14F-4D97-AF65-F5344CB8AC3E}">
        <p14:creationId xmlns:p14="http://schemas.microsoft.com/office/powerpoint/2010/main" val="10014065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38DB595B-E965-4EE4-AF8E-B8B7A5215C42}" type="slidenum">
              <a:rPr lang="es-ES" smtClean="0"/>
              <a:t>31</a:t>
            </a:fld>
            <a:endParaRPr lang="es-ES" dirty="0"/>
          </a:p>
        </p:txBody>
      </p:sp>
    </p:spTree>
    <p:extLst>
      <p:ext uri="{BB962C8B-B14F-4D97-AF65-F5344CB8AC3E}">
        <p14:creationId xmlns:p14="http://schemas.microsoft.com/office/powerpoint/2010/main" val="10014065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38DB595B-E965-4EE4-AF8E-B8B7A5215C42}" type="slidenum">
              <a:rPr lang="es-ES" smtClean="0"/>
              <a:t>32</a:t>
            </a:fld>
            <a:endParaRPr lang="es-ES" dirty="0"/>
          </a:p>
        </p:txBody>
      </p:sp>
    </p:spTree>
    <p:extLst>
      <p:ext uri="{BB962C8B-B14F-4D97-AF65-F5344CB8AC3E}">
        <p14:creationId xmlns:p14="http://schemas.microsoft.com/office/powerpoint/2010/main" val="10014065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38DB595B-E965-4EE4-AF8E-B8B7A5215C42}" type="slidenum">
              <a:rPr lang="es-ES" smtClean="0"/>
              <a:t>33</a:t>
            </a:fld>
            <a:endParaRPr lang="es-ES" dirty="0"/>
          </a:p>
        </p:txBody>
      </p:sp>
    </p:spTree>
    <p:extLst>
      <p:ext uri="{BB962C8B-B14F-4D97-AF65-F5344CB8AC3E}">
        <p14:creationId xmlns:p14="http://schemas.microsoft.com/office/powerpoint/2010/main" val="10014065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38DB595B-E965-4EE4-AF8E-B8B7A5215C42}" type="slidenum">
              <a:rPr lang="es-ES" smtClean="0"/>
              <a:t>34</a:t>
            </a:fld>
            <a:endParaRPr lang="es-ES" dirty="0"/>
          </a:p>
        </p:txBody>
      </p:sp>
    </p:spTree>
    <p:extLst>
      <p:ext uri="{BB962C8B-B14F-4D97-AF65-F5344CB8AC3E}">
        <p14:creationId xmlns:p14="http://schemas.microsoft.com/office/powerpoint/2010/main" val="10014065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38DB595B-E965-4EE4-AF8E-B8B7A5215C42}" type="slidenum">
              <a:rPr lang="es-ES" smtClean="0"/>
              <a:t>35</a:t>
            </a:fld>
            <a:endParaRPr lang="es-ES" dirty="0"/>
          </a:p>
        </p:txBody>
      </p:sp>
    </p:spTree>
    <p:extLst>
      <p:ext uri="{BB962C8B-B14F-4D97-AF65-F5344CB8AC3E}">
        <p14:creationId xmlns:p14="http://schemas.microsoft.com/office/powerpoint/2010/main" val="10014065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38DB595B-E965-4EE4-AF8E-B8B7A5215C42}" type="slidenum">
              <a:rPr lang="es-ES" smtClean="0"/>
              <a:t>36</a:t>
            </a:fld>
            <a:endParaRPr lang="es-ES" dirty="0"/>
          </a:p>
        </p:txBody>
      </p:sp>
    </p:spTree>
    <p:extLst>
      <p:ext uri="{BB962C8B-B14F-4D97-AF65-F5344CB8AC3E}">
        <p14:creationId xmlns:p14="http://schemas.microsoft.com/office/powerpoint/2010/main" val="10014065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38DB595B-E965-4EE4-AF8E-B8B7A5215C42}" type="slidenum">
              <a:rPr lang="es-ES" smtClean="0"/>
              <a:t>37</a:t>
            </a:fld>
            <a:endParaRPr lang="es-ES" dirty="0"/>
          </a:p>
        </p:txBody>
      </p:sp>
    </p:spTree>
    <p:extLst>
      <p:ext uri="{BB962C8B-B14F-4D97-AF65-F5344CB8AC3E}">
        <p14:creationId xmlns:p14="http://schemas.microsoft.com/office/powerpoint/2010/main" val="10014065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38DB595B-E965-4EE4-AF8E-B8B7A5215C42}" type="slidenum">
              <a:rPr lang="es-ES" smtClean="0"/>
              <a:t>38</a:t>
            </a:fld>
            <a:endParaRPr lang="es-ES" dirty="0"/>
          </a:p>
        </p:txBody>
      </p:sp>
    </p:spTree>
    <p:extLst>
      <p:ext uri="{BB962C8B-B14F-4D97-AF65-F5344CB8AC3E}">
        <p14:creationId xmlns:p14="http://schemas.microsoft.com/office/powerpoint/2010/main" val="10014065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3 filtros:</a:t>
            </a:r>
          </a:p>
          <a:p>
            <a:r>
              <a:rPr lang="es-ES" sz="1200" kern="1200" dirty="0" smtClean="0">
                <a:solidFill>
                  <a:schemeClr val="tx1"/>
                </a:solidFill>
                <a:effectLst/>
                <a:latin typeface="+mn-lt"/>
                <a:ea typeface="+mn-ea"/>
                <a:cs typeface="+mn-cs"/>
              </a:rPr>
              <a:t> Paso bajo</a:t>
            </a:r>
          </a:p>
          <a:p>
            <a:r>
              <a:rPr lang="es-ES" sz="1200" kern="1200" baseline="0" dirty="0" smtClean="0">
                <a:solidFill>
                  <a:schemeClr val="tx1"/>
                </a:solidFill>
                <a:effectLst/>
                <a:latin typeface="+mn-lt"/>
                <a:ea typeface="+mn-ea"/>
                <a:cs typeface="+mn-cs"/>
              </a:rPr>
              <a:t> Paso banda</a:t>
            </a:r>
          </a:p>
          <a:p>
            <a:r>
              <a:rPr lang="es-ES" sz="1200" kern="1200" baseline="0" dirty="0" smtClean="0">
                <a:solidFill>
                  <a:schemeClr val="tx1"/>
                </a:solidFill>
                <a:effectLst/>
                <a:latin typeface="+mn-lt"/>
                <a:ea typeface="+mn-ea"/>
                <a:cs typeface="+mn-cs"/>
              </a:rPr>
              <a:t> Paso alto</a:t>
            </a:r>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38DB595B-E965-4EE4-AF8E-B8B7A5215C42}" type="slidenum">
              <a:rPr lang="es-ES" smtClean="0"/>
              <a:t>39</a:t>
            </a:fld>
            <a:endParaRPr lang="es-ES" dirty="0"/>
          </a:p>
        </p:txBody>
      </p:sp>
    </p:spTree>
    <p:extLst>
      <p:ext uri="{BB962C8B-B14F-4D97-AF65-F5344CB8AC3E}">
        <p14:creationId xmlns:p14="http://schemas.microsoft.com/office/powerpoint/2010/main" val="1001406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8DB595B-E965-4EE4-AF8E-B8B7A5215C42}" type="slidenum">
              <a:rPr lang="es-ES" smtClean="0"/>
              <a:t>4</a:t>
            </a:fld>
            <a:endParaRPr lang="es-ES" dirty="0"/>
          </a:p>
        </p:txBody>
      </p:sp>
    </p:spTree>
    <p:extLst>
      <p:ext uri="{BB962C8B-B14F-4D97-AF65-F5344CB8AC3E}">
        <p14:creationId xmlns:p14="http://schemas.microsoft.com/office/powerpoint/2010/main" val="10014065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3 filtros:</a:t>
            </a:r>
          </a:p>
          <a:p>
            <a:r>
              <a:rPr lang="es-ES" sz="1200" kern="1200" dirty="0" smtClean="0">
                <a:solidFill>
                  <a:schemeClr val="tx1"/>
                </a:solidFill>
                <a:effectLst/>
                <a:latin typeface="+mn-lt"/>
                <a:ea typeface="+mn-ea"/>
                <a:cs typeface="+mn-cs"/>
              </a:rPr>
              <a:t> Paso bajo</a:t>
            </a:r>
          </a:p>
          <a:p>
            <a:r>
              <a:rPr lang="es-ES" sz="1200" kern="1200" baseline="0" dirty="0" smtClean="0">
                <a:solidFill>
                  <a:schemeClr val="tx1"/>
                </a:solidFill>
                <a:effectLst/>
                <a:latin typeface="+mn-lt"/>
                <a:ea typeface="+mn-ea"/>
                <a:cs typeface="+mn-cs"/>
              </a:rPr>
              <a:t> Paso banda</a:t>
            </a:r>
          </a:p>
          <a:p>
            <a:r>
              <a:rPr lang="es-ES" sz="1200" kern="1200" baseline="0" dirty="0" smtClean="0">
                <a:solidFill>
                  <a:schemeClr val="tx1"/>
                </a:solidFill>
                <a:effectLst/>
                <a:latin typeface="+mn-lt"/>
                <a:ea typeface="+mn-ea"/>
                <a:cs typeface="+mn-cs"/>
              </a:rPr>
              <a:t> Paso alto</a:t>
            </a:r>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38DB595B-E965-4EE4-AF8E-B8B7A5215C42}" type="slidenum">
              <a:rPr lang="es-ES" smtClean="0"/>
              <a:t>40</a:t>
            </a:fld>
            <a:endParaRPr lang="es-ES" dirty="0"/>
          </a:p>
        </p:txBody>
      </p:sp>
    </p:spTree>
    <p:extLst>
      <p:ext uri="{BB962C8B-B14F-4D97-AF65-F5344CB8AC3E}">
        <p14:creationId xmlns:p14="http://schemas.microsoft.com/office/powerpoint/2010/main" val="10014065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3 filtros:</a:t>
            </a:r>
          </a:p>
          <a:p>
            <a:r>
              <a:rPr lang="es-ES" sz="1200" kern="1200" dirty="0" smtClean="0">
                <a:solidFill>
                  <a:schemeClr val="tx1"/>
                </a:solidFill>
                <a:effectLst/>
                <a:latin typeface="+mn-lt"/>
                <a:ea typeface="+mn-ea"/>
                <a:cs typeface="+mn-cs"/>
              </a:rPr>
              <a:t> Paso bajo</a:t>
            </a:r>
          </a:p>
          <a:p>
            <a:r>
              <a:rPr lang="es-ES" sz="1200" kern="1200" baseline="0" dirty="0" smtClean="0">
                <a:solidFill>
                  <a:schemeClr val="tx1"/>
                </a:solidFill>
                <a:effectLst/>
                <a:latin typeface="+mn-lt"/>
                <a:ea typeface="+mn-ea"/>
                <a:cs typeface="+mn-cs"/>
              </a:rPr>
              <a:t> Paso banda</a:t>
            </a:r>
          </a:p>
          <a:p>
            <a:r>
              <a:rPr lang="es-ES" sz="1200" kern="1200" baseline="0" dirty="0" smtClean="0">
                <a:solidFill>
                  <a:schemeClr val="tx1"/>
                </a:solidFill>
                <a:effectLst/>
                <a:latin typeface="+mn-lt"/>
                <a:ea typeface="+mn-ea"/>
                <a:cs typeface="+mn-cs"/>
              </a:rPr>
              <a:t> Paso alto</a:t>
            </a:r>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38DB595B-E965-4EE4-AF8E-B8B7A5215C42}" type="slidenum">
              <a:rPr lang="es-ES" smtClean="0"/>
              <a:t>41</a:t>
            </a:fld>
            <a:endParaRPr lang="es-ES" dirty="0"/>
          </a:p>
        </p:txBody>
      </p:sp>
    </p:spTree>
    <p:extLst>
      <p:ext uri="{BB962C8B-B14F-4D97-AF65-F5344CB8AC3E}">
        <p14:creationId xmlns:p14="http://schemas.microsoft.com/office/powerpoint/2010/main" val="10014065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3 filtros:</a:t>
            </a:r>
          </a:p>
          <a:p>
            <a:r>
              <a:rPr lang="es-ES" sz="1200" kern="1200" dirty="0" smtClean="0">
                <a:solidFill>
                  <a:schemeClr val="tx1"/>
                </a:solidFill>
                <a:effectLst/>
                <a:latin typeface="+mn-lt"/>
                <a:ea typeface="+mn-ea"/>
                <a:cs typeface="+mn-cs"/>
              </a:rPr>
              <a:t> Paso bajo</a:t>
            </a:r>
          </a:p>
          <a:p>
            <a:r>
              <a:rPr lang="es-ES" sz="1200" kern="1200" baseline="0" dirty="0" smtClean="0">
                <a:solidFill>
                  <a:schemeClr val="tx1"/>
                </a:solidFill>
                <a:effectLst/>
                <a:latin typeface="+mn-lt"/>
                <a:ea typeface="+mn-ea"/>
                <a:cs typeface="+mn-cs"/>
              </a:rPr>
              <a:t> Paso banda</a:t>
            </a:r>
          </a:p>
          <a:p>
            <a:r>
              <a:rPr lang="es-ES" sz="1200" kern="1200" baseline="0" dirty="0" smtClean="0">
                <a:solidFill>
                  <a:schemeClr val="tx1"/>
                </a:solidFill>
                <a:effectLst/>
                <a:latin typeface="+mn-lt"/>
                <a:ea typeface="+mn-ea"/>
                <a:cs typeface="+mn-cs"/>
              </a:rPr>
              <a:t> Paso alto</a:t>
            </a:r>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38DB595B-E965-4EE4-AF8E-B8B7A5215C42}" type="slidenum">
              <a:rPr lang="es-ES" smtClean="0"/>
              <a:t>42</a:t>
            </a:fld>
            <a:endParaRPr lang="es-ES" dirty="0"/>
          </a:p>
        </p:txBody>
      </p:sp>
    </p:spTree>
    <p:extLst>
      <p:ext uri="{BB962C8B-B14F-4D97-AF65-F5344CB8AC3E}">
        <p14:creationId xmlns:p14="http://schemas.microsoft.com/office/powerpoint/2010/main" val="10014065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38DB595B-E965-4EE4-AF8E-B8B7A5215C42}" type="slidenum">
              <a:rPr lang="es-ES" smtClean="0"/>
              <a:t>43</a:t>
            </a:fld>
            <a:endParaRPr lang="es-ES" dirty="0"/>
          </a:p>
        </p:txBody>
      </p:sp>
    </p:spTree>
    <p:extLst>
      <p:ext uri="{BB962C8B-B14F-4D97-AF65-F5344CB8AC3E}">
        <p14:creationId xmlns:p14="http://schemas.microsoft.com/office/powerpoint/2010/main" val="1001406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8DB595B-E965-4EE4-AF8E-B8B7A5215C42}" type="slidenum">
              <a:rPr lang="es-ES" smtClean="0"/>
              <a:t>5</a:t>
            </a:fld>
            <a:endParaRPr lang="es-ES" dirty="0"/>
          </a:p>
        </p:txBody>
      </p:sp>
    </p:spTree>
    <p:extLst>
      <p:ext uri="{BB962C8B-B14F-4D97-AF65-F5344CB8AC3E}">
        <p14:creationId xmlns:p14="http://schemas.microsoft.com/office/powerpoint/2010/main" val="1001406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8DB595B-E965-4EE4-AF8E-B8B7A5215C42}" type="slidenum">
              <a:rPr lang="es-ES" smtClean="0"/>
              <a:t>6</a:t>
            </a:fld>
            <a:endParaRPr lang="es-ES" dirty="0"/>
          </a:p>
        </p:txBody>
      </p:sp>
    </p:spTree>
    <p:extLst>
      <p:ext uri="{BB962C8B-B14F-4D97-AF65-F5344CB8AC3E}">
        <p14:creationId xmlns:p14="http://schemas.microsoft.com/office/powerpoint/2010/main" val="1001406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8DB595B-E965-4EE4-AF8E-B8B7A5215C42}" type="slidenum">
              <a:rPr lang="es-ES" smtClean="0"/>
              <a:t>7</a:t>
            </a:fld>
            <a:endParaRPr lang="es-ES" dirty="0"/>
          </a:p>
        </p:txBody>
      </p:sp>
    </p:spTree>
    <p:extLst>
      <p:ext uri="{BB962C8B-B14F-4D97-AF65-F5344CB8AC3E}">
        <p14:creationId xmlns:p14="http://schemas.microsoft.com/office/powerpoint/2010/main" val="1001406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8DB595B-E965-4EE4-AF8E-B8B7A5215C42}" type="slidenum">
              <a:rPr lang="es-ES" smtClean="0"/>
              <a:t>8</a:t>
            </a:fld>
            <a:endParaRPr lang="es-ES" dirty="0"/>
          </a:p>
        </p:txBody>
      </p:sp>
    </p:spTree>
    <p:extLst>
      <p:ext uri="{BB962C8B-B14F-4D97-AF65-F5344CB8AC3E}">
        <p14:creationId xmlns:p14="http://schemas.microsoft.com/office/powerpoint/2010/main" val="1001406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8DB595B-E965-4EE4-AF8E-B8B7A5215C42}" type="slidenum">
              <a:rPr lang="es-ES" smtClean="0"/>
              <a:t>9</a:t>
            </a:fld>
            <a:endParaRPr lang="es-ES" dirty="0"/>
          </a:p>
        </p:txBody>
      </p:sp>
    </p:spTree>
    <p:extLst>
      <p:ext uri="{BB962C8B-B14F-4D97-AF65-F5344CB8AC3E}">
        <p14:creationId xmlns:p14="http://schemas.microsoft.com/office/powerpoint/2010/main" val="1001406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0EFC1B72-F950-404B-B82E-309293C92337}" type="datetime1">
              <a:rPr lang="es-ES" smtClean="0"/>
              <a:t>29/03/2016</a:t>
            </a:fld>
            <a:endParaRPr lang="es-ES" dirty="0"/>
          </a:p>
        </p:txBody>
      </p:sp>
      <p:sp>
        <p:nvSpPr>
          <p:cNvPr id="17" name="16 Marcador de pie de página"/>
          <p:cNvSpPr>
            <a:spLocks noGrp="1"/>
          </p:cNvSpPr>
          <p:nvPr>
            <p:ph type="ftr" sz="quarter" idx="11"/>
          </p:nvPr>
        </p:nvSpPr>
        <p:spPr>
          <a:xfrm>
            <a:off x="5410200" y="4205288"/>
            <a:ext cx="1295400" cy="457200"/>
          </a:xfrm>
        </p:spPr>
        <p:txBody>
          <a:bodyPr/>
          <a:lstStyle/>
          <a:p>
            <a:endParaRPr lang="es-ES" dirty="0"/>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5220D44D-7F8B-4DD8-8AA0-B5138CF392D1}" type="slidenum">
              <a:rPr lang="es-ES" smtClean="0"/>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B7B981B-FB32-426E-8790-0CE41152E189}" type="datetime1">
              <a:rPr lang="es-ES" smtClean="0"/>
              <a:t>29/03/2016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220D44D-7F8B-4DD8-8AA0-B5138CF392D1}" type="slidenum">
              <a:rPr lang="es-ES" smtClean="0"/>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414D4DD-7D5C-411E-81E0-C907F38AE313}" type="datetime1">
              <a:rPr lang="es-ES" smtClean="0"/>
              <a:t>29/03/2016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220D44D-7F8B-4DD8-8AA0-B5138CF392D1}" type="slidenum">
              <a:rPr lang="es-ES" smtClean="0"/>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E371FBF-3219-40BA-AF46-52177CF4DACE}" type="datetime1">
              <a:rPr lang="es-ES" smtClean="0"/>
              <a:t>29/03/2016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220D44D-7F8B-4DD8-8AA0-B5138CF392D1}" type="slidenum">
              <a:rPr lang="es-ES" smtClean="0"/>
              <a:t>‹Nº›</a:t>
            </a:fld>
            <a:endParaRPr lang="es-E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43E35705-9601-4683-9D61-8FA18A15A0F7}" type="datetime1">
              <a:rPr lang="es-ES" smtClean="0"/>
              <a:t>29/03/2016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220D44D-7F8B-4DD8-8AA0-B5138CF392D1}" type="slidenum">
              <a:rPr lang="es-ES" smtClean="0"/>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5F459D81-A966-418C-B813-6059D2C93D56}" type="datetime1">
              <a:rPr lang="es-ES" smtClean="0"/>
              <a:t>29/03/2016</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5220D44D-7F8B-4DD8-8AA0-B5138CF392D1}" type="slidenum">
              <a:rPr lang="es-ES" smtClean="0"/>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fld id="{3E3886D4-4498-48B2-86F7-1D1DBDF37DD6}" type="datetime1">
              <a:rPr lang="es-ES" smtClean="0"/>
              <a:t>29/03/2016</a:t>
            </a:fld>
            <a:endParaRPr lang="es-ES" dirty="0"/>
          </a:p>
        </p:txBody>
      </p:sp>
      <p:sp>
        <p:nvSpPr>
          <p:cNvPr id="27" name="26 Marcador de número de diapositiva"/>
          <p:cNvSpPr>
            <a:spLocks noGrp="1"/>
          </p:cNvSpPr>
          <p:nvPr>
            <p:ph type="sldNum" sz="quarter" idx="11"/>
          </p:nvPr>
        </p:nvSpPr>
        <p:spPr/>
        <p:txBody>
          <a:bodyPr rtlCol="0"/>
          <a:lstStyle/>
          <a:p>
            <a:fld id="{5220D44D-7F8B-4DD8-8AA0-B5138CF392D1}" type="slidenum">
              <a:rPr lang="es-ES" smtClean="0"/>
              <a:t>‹Nº›</a:t>
            </a:fld>
            <a:endParaRPr lang="es-ES" dirty="0"/>
          </a:p>
        </p:txBody>
      </p:sp>
      <p:sp>
        <p:nvSpPr>
          <p:cNvPr id="28" name="27 Marcador de pie de página"/>
          <p:cNvSpPr>
            <a:spLocks noGrp="1"/>
          </p:cNvSpPr>
          <p:nvPr>
            <p:ph type="ftr" sz="quarter" idx="12"/>
          </p:nvPr>
        </p:nvSpPr>
        <p:spPr/>
        <p:txBody>
          <a:bodyPr rtlCol="0"/>
          <a:lstStyle/>
          <a:p>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fld id="{88F9BF42-6B06-4996-91D8-54DE974A3663}" type="datetime1">
              <a:rPr lang="es-ES" smtClean="0"/>
              <a:t>29/03/2016</a:t>
            </a:fld>
            <a:endParaRPr lang="es-ES" dirty="0"/>
          </a:p>
        </p:txBody>
      </p:sp>
      <p:sp>
        <p:nvSpPr>
          <p:cNvPr id="4" name="3 Marcador de pie de página"/>
          <p:cNvSpPr>
            <a:spLocks noGrp="1"/>
          </p:cNvSpPr>
          <p:nvPr>
            <p:ph type="ftr" sz="quarter" idx="11"/>
          </p:nvPr>
        </p:nvSpPr>
        <p:spPr>
          <a:xfrm>
            <a:off x="5257800" y="612648"/>
            <a:ext cx="1325880" cy="457200"/>
          </a:xfrm>
        </p:spPr>
        <p:txBody>
          <a:bodyPr/>
          <a:lstStyle/>
          <a:p>
            <a:endParaRPr lang="es-ES" dirty="0"/>
          </a:p>
        </p:txBody>
      </p:sp>
      <p:sp>
        <p:nvSpPr>
          <p:cNvPr id="5" name="4 Marcador de número de diapositiva"/>
          <p:cNvSpPr>
            <a:spLocks noGrp="1"/>
          </p:cNvSpPr>
          <p:nvPr>
            <p:ph type="sldNum" sz="quarter" idx="12"/>
          </p:nvPr>
        </p:nvSpPr>
        <p:spPr>
          <a:xfrm>
            <a:off x="8174736" y="2272"/>
            <a:ext cx="762000" cy="365760"/>
          </a:xfrm>
        </p:spPr>
        <p:txBody>
          <a:bodyPr/>
          <a:lstStyle/>
          <a:p>
            <a:fld id="{5220D44D-7F8B-4DD8-8AA0-B5138CF392D1}" type="slidenum">
              <a:rPr lang="es-ES" smtClean="0"/>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4287CEF-A70E-48DA-A840-F66CE5F81F47}" type="datetime1">
              <a:rPr lang="es-ES" smtClean="0"/>
              <a:t>29/03/2016</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5220D44D-7F8B-4DD8-8AA0-B5138CF392D1}" type="slidenum">
              <a:rPr lang="es-ES" smtClean="0"/>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D7E7FCA5-C6B3-4D2C-B758-AB299DB2AADC}" type="datetime1">
              <a:rPr lang="es-ES" smtClean="0"/>
              <a:t>29/03/2016</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5220D44D-7F8B-4DD8-8AA0-B5138CF392D1}" type="slidenum">
              <a:rPr lang="es-ES" smtClean="0"/>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dirty="0" smtClean="0"/>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2B9CBBA2-AAD7-4820-AD9C-CACE6405E273}" type="datetime1">
              <a:rPr lang="es-ES" smtClean="0"/>
              <a:t>29/03/2016</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5220D44D-7F8B-4DD8-8AA0-B5138CF392D1}" type="slidenum">
              <a:rPr lang="es-ES" smtClean="0"/>
              <a:t>‹Nº›</a:t>
            </a:fld>
            <a:endParaRPr lang="es-E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
              <a:schemeClr val="accent3">
                <a:lumMod val="20000"/>
                <a:lumOff val="8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9B1C2CFF-7AF0-4696-8A4B-8C8614B74CF8}" type="datetime1">
              <a:rPr lang="es-ES" smtClean="0"/>
              <a:t>29/03/2016</a:t>
            </a:fld>
            <a:endParaRPr lang="es-ES" dirty="0"/>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s-ES" dirty="0"/>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5220D44D-7F8B-4DD8-8AA0-B5138CF392D1}" type="slidenum">
              <a:rPr lang="es-ES" smtClean="0"/>
              <a:t>‹Nº›</a:t>
            </a:fld>
            <a:endParaRPr lang="es-ES" dirty="0"/>
          </a:p>
        </p:txBody>
      </p:sp>
    </p:spTree>
  </p:cSld>
  <p:clrMap bg1="lt1" tx1="dk1" bg2="lt2" tx2="dk2" accent1="accent1" accent2="accent2" accent3="accent3" accent4="accent4" accent5="accent5" accent6="accent6" hlink="hlink" folHlink="folHlink"/>
  <p:sldLayoutIdLst>
    <p:sldLayoutId id="2147485269" r:id="rId1"/>
    <p:sldLayoutId id="2147485270" r:id="rId2"/>
    <p:sldLayoutId id="2147485271" r:id="rId3"/>
    <p:sldLayoutId id="2147485272" r:id="rId4"/>
    <p:sldLayoutId id="2147485273" r:id="rId5"/>
    <p:sldLayoutId id="2147485274" r:id="rId6"/>
    <p:sldLayoutId id="2147485275" r:id="rId7"/>
    <p:sldLayoutId id="2147485276" r:id="rId8"/>
    <p:sldLayoutId id="2147485277" r:id="rId9"/>
    <p:sldLayoutId id="2147485278" r:id="rId10"/>
    <p:sldLayoutId id="2147485279" r:id="rId11"/>
  </p:sldLayoutIdLst>
  <p:timing>
    <p:tnLst>
      <p:par>
        <p:cTn id="1" dur="indefinite" restart="never" nodeType="tmRoot"/>
      </p:par>
    </p:tnLst>
  </p:timing>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9.png"/><Relationship Id="rId7" Type="http://schemas.openxmlformats.org/officeDocument/2006/relationships/diagramQuickStyle" Target="../diagrams/quickStyle1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2.xml"/><Relationship Id="rId4" Type="http://schemas.microsoft.com/office/2007/relationships/hdphoto" Target="../media/hdphoto1.wdp"/><Relationship Id="rId9" Type="http://schemas.microsoft.com/office/2007/relationships/diagramDrawing" Target="../diagrams/drawing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8.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10.png"/><Relationship Id="rId7" Type="http://schemas.openxmlformats.org/officeDocument/2006/relationships/diagramColors" Target="../diagrams/colors1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19.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2.png"/><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4.xml"/><Relationship Id="rId7" Type="http://schemas.microsoft.com/office/2007/relationships/diagramDrawing" Target="../diagrams/drawing2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4.gi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18.PNG"/><Relationship Id="rId7" Type="http://schemas.openxmlformats.org/officeDocument/2006/relationships/diagramColors" Target="../diagrams/colors24.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26.xml"/><Relationship Id="rId7" Type="http://schemas.microsoft.com/office/2007/relationships/diagramDrawing" Target="../diagrams/drawing25.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 Id="rId9" Type="http://schemas.openxmlformats.org/officeDocument/2006/relationships/image" Target="../media/image20.png"/></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7.xml"/><Relationship Id="rId7" Type="http://schemas.microsoft.com/office/2007/relationships/diagramDrawing" Target="../diagrams/drawing26.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7.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8.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29.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6.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57200" y="908720"/>
            <a:ext cx="8458200" cy="1470025"/>
          </a:xfrm>
        </p:spPr>
        <p:txBody>
          <a:bodyPr>
            <a:normAutofit fontScale="90000"/>
          </a:bodyPr>
          <a:lstStyle/>
          <a:p>
            <a:r>
              <a:rPr lang="es-ES" dirty="0"/>
              <a:t>Codiseño HW/SW en </a:t>
            </a:r>
            <a:r>
              <a:rPr lang="es-ES" dirty="0" err="1"/>
              <a:t>System</a:t>
            </a:r>
            <a:r>
              <a:rPr lang="es-ES" dirty="0"/>
              <a:t>-</a:t>
            </a:r>
            <a:r>
              <a:rPr lang="es-ES" dirty="0" err="1"/>
              <a:t>on</a:t>
            </a:r>
            <a:r>
              <a:rPr lang="es-ES" dirty="0"/>
              <a:t>-Chip programable de última generación</a:t>
            </a:r>
          </a:p>
        </p:txBody>
      </p:sp>
      <p:sp>
        <p:nvSpPr>
          <p:cNvPr id="3" name="2 Subtítulo"/>
          <p:cNvSpPr>
            <a:spLocks noGrp="1"/>
          </p:cNvSpPr>
          <p:nvPr>
            <p:ph type="subTitle" idx="1"/>
          </p:nvPr>
        </p:nvSpPr>
        <p:spPr/>
        <p:txBody>
          <a:bodyPr/>
          <a:lstStyle/>
          <a:p>
            <a:r>
              <a:rPr lang="es-ES" dirty="0" smtClean="0"/>
              <a:t>Jesús Fernández Manzano</a:t>
            </a:r>
          </a:p>
        </p:txBody>
      </p:sp>
      <p:sp>
        <p:nvSpPr>
          <p:cNvPr id="4" name="1 Título"/>
          <p:cNvSpPr txBox="1">
            <a:spLocks/>
          </p:cNvSpPr>
          <p:nvPr/>
        </p:nvSpPr>
        <p:spPr>
          <a:xfrm>
            <a:off x="467544" y="2780928"/>
            <a:ext cx="8458200" cy="792088"/>
          </a:xfrm>
          <a:prstGeom prst="rect">
            <a:avLst/>
          </a:prstGeom>
        </p:spPr>
        <p:txBody>
          <a:bodyPr vert="horz" anchor="b">
            <a:noAutofit/>
          </a:bodyPr>
          <a:lstStyle>
            <a:lvl1pPr algn="l" rtl="0" eaLnBrk="1" latinLnBrk="0" hangingPunct="1">
              <a:spcBef>
                <a:spcPct val="0"/>
              </a:spcBef>
              <a:buNone/>
              <a:defRPr kumimoji="0" sz="4400" kern="1200">
                <a:solidFill>
                  <a:schemeClr val="bg1"/>
                </a:solidFill>
                <a:latin typeface="+mj-lt"/>
                <a:ea typeface="+mj-ea"/>
                <a:cs typeface="+mj-cs"/>
              </a:defRPr>
            </a:lvl1pPr>
          </a:lstStyle>
          <a:p>
            <a:r>
              <a:rPr lang="es-ES" sz="2000" dirty="0" smtClean="0"/>
              <a:t>Trabajo Fin de Grado</a:t>
            </a:r>
          </a:p>
          <a:p>
            <a:r>
              <a:rPr lang="es-ES" sz="2000" dirty="0" smtClean="0"/>
              <a:t>Grado en Ingeniería de las Tecnologías de Telecomunicación</a:t>
            </a:r>
            <a:endParaRPr lang="es-ES" sz="2000" dirty="0"/>
          </a:p>
        </p:txBody>
      </p:sp>
    </p:spTree>
    <p:extLst>
      <p:ext uri="{BB962C8B-B14F-4D97-AF65-F5344CB8AC3E}">
        <p14:creationId xmlns:p14="http://schemas.microsoft.com/office/powerpoint/2010/main" val="3107636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066800"/>
          </a:xfrm>
        </p:spPr>
        <p:txBody>
          <a:bodyPr/>
          <a:lstStyle/>
          <a:p>
            <a:pPr algn="ctr"/>
            <a:r>
              <a:rPr lang="es-ES" dirty="0" smtClean="0"/>
              <a:t>Revisión del sistema de desarrollo</a:t>
            </a:r>
            <a:endParaRPr lang="es-ES" dirty="0"/>
          </a:p>
        </p:txBody>
      </p:sp>
      <p:sp>
        <p:nvSpPr>
          <p:cNvPr id="5" name="4 Marcador de número de diapositiva"/>
          <p:cNvSpPr>
            <a:spLocks noGrp="1"/>
          </p:cNvSpPr>
          <p:nvPr>
            <p:ph type="sldNum" sz="quarter" idx="12"/>
          </p:nvPr>
        </p:nvSpPr>
        <p:spPr/>
        <p:txBody>
          <a:bodyPr/>
          <a:lstStyle/>
          <a:p>
            <a:fld id="{5220D44D-7F8B-4DD8-8AA0-B5138CF392D1}" type="slidenum">
              <a:rPr lang="es-ES" smtClean="0"/>
              <a:t>10</a:t>
            </a:fld>
            <a:endParaRPr lang="es-ES" dirty="0"/>
          </a:p>
        </p:txBody>
      </p:sp>
      <p:graphicFrame>
        <p:nvGraphicFramePr>
          <p:cNvPr id="7" name="6 Diagrama"/>
          <p:cNvGraphicFramePr/>
          <p:nvPr>
            <p:extLst>
              <p:ext uri="{D42A27DB-BD31-4B8C-83A1-F6EECF244321}">
                <p14:modId xmlns:p14="http://schemas.microsoft.com/office/powerpoint/2010/main" val="2936043550"/>
              </p:ext>
            </p:extLst>
          </p:nvPr>
        </p:nvGraphicFramePr>
        <p:xfrm>
          <a:off x="1115616" y="1628800"/>
          <a:ext cx="6912768" cy="2083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7 Diagrama"/>
          <p:cNvGraphicFramePr/>
          <p:nvPr>
            <p:extLst>
              <p:ext uri="{D42A27DB-BD31-4B8C-83A1-F6EECF244321}">
                <p14:modId xmlns:p14="http://schemas.microsoft.com/office/powerpoint/2010/main" val="3430044270"/>
              </p:ext>
            </p:extLst>
          </p:nvPr>
        </p:nvGraphicFramePr>
        <p:xfrm>
          <a:off x="1115616" y="3789040"/>
          <a:ext cx="6912768" cy="21602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111560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066800"/>
          </a:xfrm>
        </p:spPr>
        <p:txBody>
          <a:bodyPr/>
          <a:lstStyle/>
          <a:p>
            <a:pPr algn="ctr"/>
            <a:r>
              <a:rPr lang="es-ES" dirty="0" smtClean="0"/>
              <a:t>Revisión del sistema de desarrollo</a:t>
            </a:r>
            <a:endParaRPr lang="es-ES" dirty="0"/>
          </a:p>
        </p:txBody>
      </p:sp>
      <p:sp>
        <p:nvSpPr>
          <p:cNvPr id="5" name="4 Marcador de número de diapositiva"/>
          <p:cNvSpPr>
            <a:spLocks noGrp="1"/>
          </p:cNvSpPr>
          <p:nvPr>
            <p:ph type="sldNum" sz="quarter" idx="12"/>
          </p:nvPr>
        </p:nvSpPr>
        <p:spPr/>
        <p:txBody>
          <a:bodyPr/>
          <a:lstStyle/>
          <a:p>
            <a:fld id="{5220D44D-7F8B-4DD8-8AA0-B5138CF392D1}" type="slidenum">
              <a:rPr lang="es-ES" smtClean="0"/>
              <a:t>11</a:t>
            </a:fld>
            <a:endParaRPr lang="es-ES" dirty="0"/>
          </a:p>
        </p:txBody>
      </p:sp>
      <p:graphicFrame>
        <p:nvGraphicFramePr>
          <p:cNvPr id="9" name="8 Diagrama"/>
          <p:cNvGraphicFramePr/>
          <p:nvPr>
            <p:extLst>
              <p:ext uri="{D42A27DB-BD31-4B8C-83A1-F6EECF244321}">
                <p14:modId xmlns:p14="http://schemas.microsoft.com/office/powerpoint/2010/main" val="1371936164"/>
              </p:ext>
            </p:extLst>
          </p:nvPr>
        </p:nvGraphicFramePr>
        <p:xfrm>
          <a:off x="971600" y="2132856"/>
          <a:ext cx="712879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9 Grupo"/>
          <p:cNvGrpSpPr/>
          <p:nvPr/>
        </p:nvGrpSpPr>
        <p:grpSpPr>
          <a:xfrm>
            <a:off x="971600" y="5373216"/>
            <a:ext cx="7128792" cy="1019171"/>
            <a:chOff x="-21251" y="461679"/>
            <a:chExt cx="3352463" cy="3611459"/>
          </a:xfrm>
        </p:grpSpPr>
        <p:sp>
          <p:nvSpPr>
            <p:cNvPr id="11" name="10 Rectángulo"/>
            <p:cNvSpPr/>
            <p:nvPr/>
          </p:nvSpPr>
          <p:spPr>
            <a:xfrm>
              <a:off x="34" y="461679"/>
              <a:ext cx="3331178" cy="3601440"/>
            </a:xfrm>
            <a:prstGeom prst="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11 Rectángulo"/>
            <p:cNvSpPr/>
            <p:nvPr/>
          </p:nvSpPr>
          <p:spPr>
            <a:xfrm>
              <a:off x="-21251" y="471698"/>
              <a:ext cx="3331178" cy="36014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t>Seguridad: </a:t>
              </a:r>
              <a:r>
                <a:rPr lang="es-ES" sz="1600" b="0" kern="1200" dirty="0" smtClean="0"/>
                <a:t>Autenticación RSA, AES y SHA-256-bit cifrado y autenticación para </a:t>
              </a:r>
              <a:r>
                <a:rPr lang="es-ES" sz="1600" b="0" kern="1200" dirty="0" err="1" smtClean="0"/>
                <a:t>Secure</a:t>
              </a:r>
              <a:r>
                <a:rPr lang="es-ES" sz="1600" b="0" kern="1200" dirty="0" smtClean="0"/>
                <a:t> </a:t>
              </a:r>
              <a:r>
                <a:rPr lang="es-ES" sz="1600" b="0" kern="1200" dirty="0" err="1" smtClean="0"/>
                <a:t>Boot</a:t>
              </a:r>
              <a:r>
                <a:rPr lang="es-ES" sz="1600" b="0" kern="1200" dirty="0" smtClean="0"/>
                <a:t> </a:t>
              </a:r>
              <a:endParaRPr lang="es-ES" sz="1600" b="0" kern="1200" dirty="0"/>
            </a:p>
          </p:txBody>
        </p:sp>
      </p:grpSp>
      <p:sp>
        <p:nvSpPr>
          <p:cNvPr id="13" name="12 CuadroTexto"/>
          <p:cNvSpPr txBox="1"/>
          <p:nvPr/>
        </p:nvSpPr>
        <p:spPr>
          <a:xfrm>
            <a:off x="3698877" y="1340768"/>
            <a:ext cx="1746247" cy="523220"/>
          </a:xfrm>
          <a:prstGeom prst="rect">
            <a:avLst/>
          </a:prstGeom>
          <a:noFill/>
        </p:spPr>
        <p:txBody>
          <a:bodyPr wrap="none" rtlCol="0">
            <a:spAutoFit/>
          </a:bodyPr>
          <a:lstStyle/>
          <a:p>
            <a:r>
              <a:rPr lang="es-ES" sz="2800" b="1" u="sng" dirty="0" smtClean="0"/>
              <a:t>Zynq-7020</a:t>
            </a:r>
            <a:endParaRPr lang="es-ES" b="1" u="sng" dirty="0"/>
          </a:p>
        </p:txBody>
      </p:sp>
    </p:spTree>
    <p:extLst>
      <p:ext uri="{BB962C8B-B14F-4D97-AF65-F5344CB8AC3E}">
        <p14:creationId xmlns:p14="http://schemas.microsoft.com/office/powerpoint/2010/main" val="36526279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066800"/>
          </a:xfrm>
        </p:spPr>
        <p:txBody>
          <a:bodyPr/>
          <a:lstStyle/>
          <a:p>
            <a:pPr algn="ctr"/>
            <a:r>
              <a:rPr lang="es-ES" dirty="0" smtClean="0"/>
              <a:t>Revisión del sistema de desarrollo</a:t>
            </a:r>
            <a:endParaRPr lang="es-ES" dirty="0"/>
          </a:p>
        </p:txBody>
      </p:sp>
      <p:sp>
        <p:nvSpPr>
          <p:cNvPr id="5" name="4 Marcador de número de diapositiva"/>
          <p:cNvSpPr>
            <a:spLocks noGrp="1"/>
          </p:cNvSpPr>
          <p:nvPr>
            <p:ph type="sldNum" sz="quarter" idx="12"/>
          </p:nvPr>
        </p:nvSpPr>
        <p:spPr/>
        <p:txBody>
          <a:bodyPr/>
          <a:lstStyle/>
          <a:p>
            <a:fld id="{5220D44D-7F8B-4DD8-8AA0-B5138CF392D1}" type="slidenum">
              <a:rPr lang="es-ES" smtClean="0"/>
              <a:t>12</a:t>
            </a:fld>
            <a:endParaRPr lang="es-ES" dirty="0"/>
          </a:p>
        </p:txBody>
      </p:sp>
      <p:sp>
        <p:nvSpPr>
          <p:cNvPr id="13" name="12 CuadroTexto"/>
          <p:cNvSpPr txBox="1"/>
          <p:nvPr/>
        </p:nvSpPr>
        <p:spPr>
          <a:xfrm>
            <a:off x="3698877" y="1340768"/>
            <a:ext cx="1612749" cy="523220"/>
          </a:xfrm>
          <a:prstGeom prst="rect">
            <a:avLst/>
          </a:prstGeom>
          <a:noFill/>
        </p:spPr>
        <p:txBody>
          <a:bodyPr wrap="none" rtlCol="0">
            <a:spAutoFit/>
          </a:bodyPr>
          <a:lstStyle/>
          <a:p>
            <a:r>
              <a:rPr lang="es-ES" sz="2800" b="1" u="sng" dirty="0" err="1" smtClean="0"/>
              <a:t>ZedBoard</a:t>
            </a:r>
            <a:endParaRPr lang="es-ES" b="1" u="sng" dirty="0"/>
          </a:p>
        </p:txBody>
      </p:sp>
      <p:pic>
        <p:nvPicPr>
          <p:cNvPr id="14" name="0 Imagen"/>
          <p:cNvPicPr/>
          <p:nvPr/>
        </p:nvPicPr>
        <p:blipFill>
          <a:blip r:embed="rId3" cstate="print">
            <a:extLst>
              <a:ext uri="{BEBA8EAE-BF5A-486C-A8C5-ECC9F3942E4B}">
                <a14:imgProps xmlns:a14="http://schemas.microsoft.com/office/drawing/2010/main">
                  <a14:imgLayer r:embed="rId4">
                    <a14:imgEffect>
                      <a14:backgroundRemoval t="0" b="100000" l="0" r="100000">
                        <a14:foregroundMark x1="51774" y1="16215" x2="51774" y2="16215"/>
                        <a14:foregroundMark x1="48226" y1="7228" x2="48226" y2="7228"/>
                        <a14:foregroundMark x1="64960" y1="10842" x2="64960" y2="10842"/>
                        <a14:foregroundMark x1="81129" y1="3091" x2="81129" y2="3091"/>
                        <a14:foregroundMark x1="53548" y1="12316" x2="53548" y2="12316"/>
                        <a14:foregroundMark x1="50766" y1="12934" x2="50766" y2="12934"/>
                        <a14:foregroundMark x1="67218" y1="7846" x2="67218" y2="7846"/>
                        <a14:foregroundMark x1="67742" y1="52354" x2="67742" y2="52354"/>
                        <a14:foregroundMark x1="77339" y1="51736" x2="77339" y2="51736"/>
                        <a14:foregroundMark x1="70242" y1="51450" x2="70242" y2="51450"/>
                        <a14:foregroundMark x1="64677" y1="49976" x2="79355" y2="52068"/>
                        <a14:foregroundMark x1="91008" y1="35330" x2="90524" y2="70281"/>
                        <a14:foregroundMark x1="51532" y1="22492" x2="51532" y2="5754"/>
                        <a14:foregroundMark x1="61895" y1="9320" x2="68992" y2="8464"/>
                        <a14:foregroundMark x1="61895" y1="6657" x2="67742" y2="6372"/>
                        <a14:foregroundMark x1="77339" y1="3091" x2="85968" y2="2473"/>
                      </a14:backgroundRemoval>
                    </a14:imgEffect>
                  </a14:imgLayer>
                </a14:imgProps>
              </a:ext>
              <a:ext uri="{28A0092B-C50C-407E-A947-70E740481C1C}">
                <a14:useLocalDpi xmlns:a14="http://schemas.microsoft.com/office/drawing/2010/main" val="0"/>
              </a:ext>
            </a:extLst>
          </a:blip>
          <a:stretch>
            <a:fillRect/>
          </a:stretch>
        </p:blipFill>
        <p:spPr>
          <a:xfrm>
            <a:off x="251520" y="1988840"/>
            <a:ext cx="5010243" cy="4248472"/>
          </a:xfrm>
          <a:prstGeom prst="rect">
            <a:avLst/>
          </a:prstGeom>
          <a:ln>
            <a:noFill/>
          </a:ln>
          <a:effectLst>
            <a:outerShdw blurRad="292100" dist="139700" dir="2700000" algn="tl" rotWithShape="0">
              <a:srgbClr val="333333">
                <a:alpha val="65000"/>
              </a:srgbClr>
            </a:outerShdw>
          </a:effectLst>
        </p:spPr>
      </p:pic>
      <p:graphicFrame>
        <p:nvGraphicFramePr>
          <p:cNvPr id="3" name="2 Diagrama"/>
          <p:cNvGraphicFramePr/>
          <p:nvPr>
            <p:extLst>
              <p:ext uri="{D42A27DB-BD31-4B8C-83A1-F6EECF244321}">
                <p14:modId xmlns:p14="http://schemas.microsoft.com/office/powerpoint/2010/main" val="2528840142"/>
              </p:ext>
            </p:extLst>
          </p:nvPr>
        </p:nvGraphicFramePr>
        <p:xfrm>
          <a:off x="5311626" y="1844824"/>
          <a:ext cx="3724870" cy="46085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19799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066800"/>
          </a:xfrm>
        </p:spPr>
        <p:txBody>
          <a:bodyPr/>
          <a:lstStyle/>
          <a:p>
            <a:pPr algn="ctr"/>
            <a:r>
              <a:rPr lang="es-ES" dirty="0" smtClean="0"/>
              <a:t>Preparación del sistema</a:t>
            </a:r>
            <a:endParaRPr lang="es-ES" dirty="0"/>
          </a:p>
        </p:txBody>
      </p:sp>
      <p:sp>
        <p:nvSpPr>
          <p:cNvPr id="5" name="4 Marcador de número de diapositiva"/>
          <p:cNvSpPr>
            <a:spLocks noGrp="1"/>
          </p:cNvSpPr>
          <p:nvPr>
            <p:ph type="sldNum" sz="quarter" idx="12"/>
          </p:nvPr>
        </p:nvSpPr>
        <p:spPr/>
        <p:txBody>
          <a:bodyPr/>
          <a:lstStyle/>
          <a:p>
            <a:fld id="{5220D44D-7F8B-4DD8-8AA0-B5138CF392D1}" type="slidenum">
              <a:rPr lang="es-ES" smtClean="0"/>
              <a:t>13</a:t>
            </a:fld>
            <a:endParaRPr lang="es-ES" dirty="0"/>
          </a:p>
        </p:txBody>
      </p:sp>
      <p:sp>
        <p:nvSpPr>
          <p:cNvPr id="9" name="8 CuadroTexto"/>
          <p:cNvSpPr txBox="1"/>
          <p:nvPr/>
        </p:nvSpPr>
        <p:spPr>
          <a:xfrm>
            <a:off x="2930621" y="1340768"/>
            <a:ext cx="3282758" cy="523220"/>
          </a:xfrm>
          <a:prstGeom prst="rect">
            <a:avLst/>
          </a:prstGeom>
          <a:noFill/>
        </p:spPr>
        <p:txBody>
          <a:bodyPr wrap="none" rtlCol="0">
            <a:spAutoFit/>
          </a:bodyPr>
          <a:lstStyle/>
          <a:p>
            <a:r>
              <a:rPr lang="es-ES" sz="2800" b="1" u="sng" dirty="0" smtClean="0"/>
              <a:t>¿Sistema operativo?</a:t>
            </a:r>
            <a:endParaRPr lang="es-ES" b="1" u="sng" dirty="0"/>
          </a:p>
        </p:txBody>
      </p:sp>
      <p:graphicFrame>
        <p:nvGraphicFramePr>
          <p:cNvPr id="3" name="2 Diagrama"/>
          <p:cNvGraphicFramePr/>
          <p:nvPr>
            <p:extLst>
              <p:ext uri="{D42A27DB-BD31-4B8C-83A1-F6EECF244321}">
                <p14:modId xmlns:p14="http://schemas.microsoft.com/office/powerpoint/2010/main" val="2144045703"/>
              </p:ext>
            </p:extLst>
          </p:nvPr>
        </p:nvGraphicFramePr>
        <p:xfrm>
          <a:off x="611560" y="1957288"/>
          <a:ext cx="7776864" cy="4568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9 Elipse"/>
          <p:cNvSpPr/>
          <p:nvPr/>
        </p:nvSpPr>
        <p:spPr>
          <a:xfrm>
            <a:off x="3167844" y="1988840"/>
            <a:ext cx="2556284" cy="4032448"/>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44930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066800"/>
          </a:xfrm>
        </p:spPr>
        <p:txBody>
          <a:bodyPr/>
          <a:lstStyle/>
          <a:p>
            <a:pPr algn="ctr"/>
            <a:r>
              <a:rPr lang="es-ES" dirty="0" smtClean="0"/>
              <a:t>Preparación del sistema</a:t>
            </a:r>
            <a:endParaRPr lang="es-ES" dirty="0"/>
          </a:p>
        </p:txBody>
      </p:sp>
      <p:sp>
        <p:nvSpPr>
          <p:cNvPr id="5" name="4 Marcador de número de diapositiva"/>
          <p:cNvSpPr>
            <a:spLocks noGrp="1"/>
          </p:cNvSpPr>
          <p:nvPr>
            <p:ph type="sldNum" sz="quarter" idx="12"/>
          </p:nvPr>
        </p:nvSpPr>
        <p:spPr/>
        <p:txBody>
          <a:bodyPr/>
          <a:lstStyle/>
          <a:p>
            <a:fld id="{5220D44D-7F8B-4DD8-8AA0-B5138CF392D1}" type="slidenum">
              <a:rPr lang="es-ES" smtClean="0"/>
              <a:t>14</a:t>
            </a:fld>
            <a:endParaRPr lang="es-ES" dirty="0"/>
          </a:p>
        </p:txBody>
      </p:sp>
      <p:sp>
        <p:nvSpPr>
          <p:cNvPr id="9" name="8 CuadroTexto"/>
          <p:cNvSpPr txBox="1"/>
          <p:nvPr/>
        </p:nvSpPr>
        <p:spPr>
          <a:xfrm>
            <a:off x="3351954" y="1340768"/>
            <a:ext cx="2440092" cy="523220"/>
          </a:xfrm>
          <a:prstGeom prst="rect">
            <a:avLst/>
          </a:prstGeom>
          <a:noFill/>
        </p:spPr>
        <p:txBody>
          <a:bodyPr wrap="none" rtlCol="0">
            <a:spAutoFit/>
          </a:bodyPr>
          <a:lstStyle/>
          <a:p>
            <a:r>
              <a:rPr lang="es-ES" sz="2800" b="1" u="sng" dirty="0" smtClean="0"/>
              <a:t>Elección del SO</a:t>
            </a:r>
            <a:endParaRPr lang="es-ES" b="1" u="sng" dirty="0"/>
          </a:p>
        </p:txBody>
      </p:sp>
      <p:graphicFrame>
        <p:nvGraphicFramePr>
          <p:cNvPr id="14" name="13 Diagrama"/>
          <p:cNvGraphicFramePr/>
          <p:nvPr>
            <p:extLst>
              <p:ext uri="{D42A27DB-BD31-4B8C-83A1-F6EECF244321}">
                <p14:modId xmlns:p14="http://schemas.microsoft.com/office/powerpoint/2010/main" val="1424542743"/>
              </p:ext>
            </p:extLst>
          </p:nvPr>
        </p:nvGraphicFramePr>
        <p:xfrm>
          <a:off x="1524000" y="2636912"/>
          <a:ext cx="6096000"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14 CuadroTexto"/>
          <p:cNvSpPr txBox="1"/>
          <p:nvPr/>
        </p:nvSpPr>
        <p:spPr>
          <a:xfrm>
            <a:off x="539552" y="1988840"/>
            <a:ext cx="2249205" cy="523220"/>
          </a:xfrm>
          <a:prstGeom prst="rect">
            <a:avLst/>
          </a:prstGeom>
          <a:noFill/>
        </p:spPr>
        <p:txBody>
          <a:bodyPr wrap="none" rtlCol="0">
            <a:spAutoFit/>
          </a:bodyPr>
          <a:lstStyle/>
          <a:p>
            <a:r>
              <a:rPr lang="es-ES" sz="2800" b="1" dirty="0" smtClean="0"/>
              <a:t>1) Xilinx Linux</a:t>
            </a:r>
            <a:endParaRPr lang="es-ES" b="1" dirty="0"/>
          </a:p>
        </p:txBody>
      </p:sp>
    </p:spTree>
    <p:extLst>
      <p:ext uri="{BB962C8B-B14F-4D97-AF65-F5344CB8AC3E}">
        <p14:creationId xmlns:p14="http://schemas.microsoft.com/office/powerpoint/2010/main" val="1245329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066800"/>
          </a:xfrm>
        </p:spPr>
        <p:txBody>
          <a:bodyPr/>
          <a:lstStyle/>
          <a:p>
            <a:pPr algn="ctr"/>
            <a:r>
              <a:rPr lang="es-ES" dirty="0" smtClean="0"/>
              <a:t>Preparación del sistema</a:t>
            </a:r>
            <a:endParaRPr lang="es-ES" dirty="0"/>
          </a:p>
        </p:txBody>
      </p:sp>
      <p:sp>
        <p:nvSpPr>
          <p:cNvPr id="5" name="4 Marcador de número de diapositiva"/>
          <p:cNvSpPr>
            <a:spLocks noGrp="1"/>
          </p:cNvSpPr>
          <p:nvPr>
            <p:ph type="sldNum" sz="quarter" idx="12"/>
          </p:nvPr>
        </p:nvSpPr>
        <p:spPr/>
        <p:txBody>
          <a:bodyPr/>
          <a:lstStyle/>
          <a:p>
            <a:fld id="{5220D44D-7F8B-4DD8-8AA0-B5138CF392D1}" type="slidenum">
              <a:rPr lang="es-ES" smtClean="0"/>
              <a:t>15</a:t>
            </a:fld>
            <a:endParaRPr lang="es-ES" dirty="0"/>
          </a:p>
        </p:txBody>
      </p:sp>
      <p:sp>
        <p:nvSpPr>
          <p:cNvPr id="9" name="8 CuadroTexto"/>
          <p:cNvSpPr txBox="1"/>
          <p:nvPr/>
        </p:nvSpPr>
        <p:spPr>
          <a:xfrm>
            <a:off x="3351954" y="1340768"/>
            <a:ext cx="2440092" cy="523220"/>
          </a:xfrm>
          <a:prstGeom prst="rect">
            <a:avLst/>
          </a:prstGeom>
          <a:noFill/>
        </p:spPr>
        <p:txBody>
          <a:bodyPr wrap="none" rtlCol="0">
            <a:spAutoFit/>
          </a:bodyPr>
          <a:lstStyle/>
          <a:p>
            <a:r>
              <a:rPr lang="es-ES" sz="2800" b="1" u="sng" dirty="0" smtClean="0"/>
              <a:t>Elección del SO</a:t>
            </a:r>
            <a:endParaRPr lang="es-ES" b="1" u="sng" dirty="0"/>
          </a:p>
        </p:txBody>
      </p:sp>
      <p:graphicFrame>
        <p:nvGraphicFramePr>
          <p:cNvPr id="14" name="13 Diagrama"/>
          <p:cNvGraphicFramePr/>
          <p:nvPr>
            <p:extLst>
              <p:ext uri="{D42A27DB-BD31-4B8C-83A1-F6EECF244321}">
                <p14:modId xmlns:p14="http://schemas.microsoft.com/office/powerpoint/2010/main" val="641383912"/>
              </p:ext>
            </p:extLst>
          </p:nvPr>
        </p:nvGraphicFramePr>
        <p:xfrm>
          <a:off x="971600" y="2636912"/>
          <a:ext cx="7200800"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14 CuadroTexto"/>
          <p:cNvSpPr txBox="1"/>
          <p:nvPr/>
        </p:nvSpPr>
        <p:spPr>
          <a:xfrm>
            <a:off x="539552" y="1988840"/>
            <a:ext cx="2933560" cy="523220"/>
          </a:xfrm>
          <a:prstGeom prst="rect">
            <a:avLst/>
          </a:prstGeom>
          <a:noFill/>
        </p:spPr>
        <p:txBody>
          <a:bodyPr wrap="none" rtlCol="0">
            <a:spAutoFit/>
          </a:bodyPr>
          <a:lstStyle/>
          <a:p>
            <a:r>
              <a:rPr lang="es-ES" sz="2800" b="1" dirty="0"/>
              <a:t>2</a:t>
            </a:r>
            <a:r>
              <a:rPr lang="es-ES" sz="2800" b="1" dirty="0" smtClean="0"/>
              <a:t>) </a:t>
            </a:r>
            <a:r>
              <a:rPr lang="es-ES" sz="2800" b="1" dirty="0" err="1" smtClean="0"/>
              <a:t>Arch</a:t>
            </a:r>
            <a:r>
              <a:rPr lang="es-ES" sz="2800" b="1" dirty="0" smtClean="0"/>
              <a:t> Linux ARM</a:t>
            </a:r>
            <a:endParaRPr lang="es-ES" b="1" dirty="0"/>
          </a:p>
        </p:txBody>
      </p:sp>
    </p:spTree>
    <p:extLst>
      <p:ext uri="{BB962C8B-B14F-4D97-AF65-F5344CB8AC3E}">
        <p14:creationId xmlns:p14="http://schemas.microsoft.com/office/powerpoint/2010/main" val="42886659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066800"/>
          </a:xfrm>
        </p:spPr>
        <p:txBody>
          <a:bodyPr/>
          <a:lstStyle/>
          <a:p>
            <a:pPr algn="ctr"/>
            <a:r>
              <a:rPr lang="es-ES" dirty="0" smtClean="0"/>
              <a:t>Preparación del sistema</a:t>
            </a:r>
            <a:endParaRPr lang="es-ES" dirty="0"/>
          </a:p>
        </p:txBody>
      </p:sp>
      <p:sp>
        <p:nvSpPr>
          <p:cNvPr id="5" name="4 Marcador de número de diapositiva"/>
          <p:cNvSpPr>
            <a:spLocks noGrp="1"/>
          </p:cNvSpPr>
          <p:nvPr>
            <p:ph type="sldNum" sz="quarter" idx="12"/>
          </p:nvPr>
        </p:nvSpPr>
        <p:spPr/>
        <p:txBody>
          <a:bodyPr/>
          <a:lstStyle/>
          <a:p>
            <a:fld id="{5220D44D-7F8B-4DD8-8AA0-B5138CF392D1}" type="slidenum">
              <a:rPr lang="es-ES" smtClean="0"/>
              <a:t>16</a:t>
            </a:fld>
            <a:endParaRPr lang="es-ES" dirty="0"/>
          </a:p>
        </p:txBody>
      </p:sp>
      <p:sp>
        <p:nvSpPr>
          <p:cNvPr id="9" name="8 CuadroTexto"/>
          <p:cNvSpPr txBox="1"/>
          <p:nvPr/>
        </p:nvSpPr>
        <p:spPr>
          <a:xfrm>
            <a:off x="3351954" y="1340768"/>
            <a:ext cx="2440092" cy="523220"/>
          </a:xfrm>
          <a:prstGeom prst="rect">
            <a:avLst/>
          </a:prstGeom>
          <a:noFill/>
        </p:spPr>
        <p:txBody>
          <a:bodyPr wrap="none" rtlCol="0">
            <a:spAutoFit/>
          </a:bodyPr>
          <a:lstStyle/>
          <a:p>
            <a:r>
              <a:rPr lang="es-ES" sz="2800" b="1" u="sng" dirty="0" smtClean="0"/>
              <a:t>Elección del SO</a:t>
            </a:r>
            <a:endParaRPr lang="es-ES" b="1" u="sng" dirty="0"/>
          </a:p>
        </p:txBody>
      </p:sp>
      <p:graphicFrame>
        <p:nvGraphicFramePr>
          <p:cNvPr id="14" name="13 Diagrama"/>
          <p:cNvGraphicFramePr/>
          <p:nvPr>
            <p:extLst>
              <p:ext uri="{D42A27DB-BD31-4B8C-83A1-F6EECF244321}">
                <p14:modId xmlns:p14="http://schemas.microsoft.com/office/powerpoint/2010/main" val="4172557852"/>
              </p:ext>
            </p:extLst>
          </p:nvPr>
        </p:nvGraphicFramePr>
        <p:xfrm>
          <a:off x="944894" y="2519899"/>
          <a:ext cx="7371522" cy="40054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14 CuadroTexto"/>
          <p:cNvSpPr txBox="1"/>
          <p:nvPr/>
        </p:nvSpPr>
        <p:spPr>
          <a:xfrm>
            <a:off x="539552" y="1988840"/>
            <a:ext cx="2014782" cy="523220"/>
          </a:xfrm>
          <a:prstGeom prst="rect">
            <a:avLst/>
          </a:prstGeom>
          <a:noFill/>
        </p:spPr>
        <p:txBody>
          <a:bodyPr wrap="none" rtlCol="0">
            <a:spAutoFit/>
          </a:bodyPr>
          <a:lstStyle/>
          <a:p>
            <a:r>
              <a:rPr lang="es-ES" sz="2800" b="1" dirty="0"/>
              <a:t>3</a:t>
            </a:r>
            <a:r>
              <a:rPr lang="es-ES" sz="2800" b="1" dirty="0" smtClean="0"/>
              <a:t>) </a:t>
            </a:r>
            <a:r>
              <a:rPr lang="es-ES" sz="2800" b="1" dirty="0" err="1" smtClean="0"/>
              <a:t>PetaLinux</a:t>
            </a:r>
            <a:endParaRPr lang="es-ES" b="1" dirty="0"/>
          </a:p>
        </p:txBody>
      </p:sp>
    </p:spTree>
    <p:extLst>
      <p:ext uri="{BB962C8B-B14F-4D97-AF65-F5344CB8AC3E}">
        <p14:creationId xmlns:p14="http://schemas.microsoft.com/office/powerpoint/2010/main" val="4266051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066800"/>
          </a:xfrm>
        </p:spPr>
        <p:txBody>
          <a:bodyPr/>
          <a:lstStyle/>
          <a:p>
            <a:pPr algn="ctr"/>
            <a:r>
              <a:rPr lang="es-ES" dirty="0" smtClean="0"/>
              <a:t>Preparación del sistema</a:t>
            </a:r>
            <a:endParaRPr lang="es-ES" dirty="0"/>
          </a:p>
        </p:txBody>
      </p:sp>
      <p:sp>
        <p:nvSpPr>
          <p:cNvPr id="5" name="4 Marcador de número de diapositiva"/>
          <p:cNvSpPr>
            <a:spLocks noGrp="1"/>
          </p:cNvSpPr>
          <p:nvPr>
            <p:ph type="sldNum" sz="quarter" idx="12"/>
          </p:nvPr>
        </p:nvSpPr>
        <p:spPr/>
        <p:txBody>
          <a:bodyPr/>
          <a:lstStyle/>
          <a:p>
            <a:fld id="{5220D44D-7F8B-4DD8-8AA0-B5138CF392D1}" type="slidenum">
              <a:rPr lang="es-ES" smtClean="0"/>
              <a:t>17</a:t>
            </a:fld>
            <a:endParaRPr lang="es-ES" dirty="0"/>
          </a:p>
        </p:txBody>
      </p:sp>
      <p:sp>
        <p:nvSpPr>
          <p:cNvPr id="9" name="8 CuadroTexto"/>
          <p:cNvSpPr txBox="1"/>
          <p:nvPr/>
        </p:nvSpPr>
        <p:spPr>
          <a:xfrm>
            <a:off x="3351954" y="1340768"/>
            <a:ext cx="2440092" cy="523220"/>
          </a:xfrm>
          <a:prstGeom prst="rect">
            <a:avLst/>
          </a:prstGeom>
          <a:noFill/>
        </p:spPr>
        <p:txBody>
          <a:bodyPr wrap="none" rtlCol="0">
            <a:spAutoFit/>
          </a:bodyPr>
          <a:lstStyle/>
          <a:p>
            <a:r>
              <a:rPr lang="es-ES" sz="2800" b="1" u="sng" dirty="0" smtClean="0"/>
              <a:t>Elección del SO</a:t>
            </a:r>
            <a:endParaRPr lang="es-ES" b="1" u="sng" dirty="0"/>
          </a:p>
        </p:txBody>
      </p:sp>
      <p:graphicFrame>
        <p:nvGraphicFramePr>
          <p:cNvPr id="14" name="13 Diagrama"/>
          <p:cNvGraphicFramePr/>
          <p:nvPr>
            <p:extLst>
              <p:ext uri="{D42A27DB-BD31-4B8C-83A1-F6EECF244321}">
                <p14:modId xmlns:p14="http://schemas.microsoft.com/office/powerpoint/2010/main" val="3686503134"/>
              </p:ext>
            </p:extLst>
          </p:nvPr>
        </p:nvGraphicFramePr>
        <p:xfrm>
          <a:off x="990987" y="2492896"/>
          <a:ext cx="7253421"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14 CuadroTexto"/>
          <p:cNvSpPr txBox="1"/>
          <p:nvPr/>
        </p:nvSpPr>
        <p:spPr>
          <a:xfrm>
            <a:off x="539552" y="1988840"/>
            <a:ext cx="1661032" cy="523220"/>
          </a:xfrm>
          <a:prstGeom prst="rect">
            <a:avLst/>
          </a:prstGeom>
          <a:noFill/>
        </p:spPr>
        <p:txBody>
          <a:bodyPr wrap="none" rtlCol="0">
            <a:spAutoFit/>
          </a:bodyPr>
          <a:lstStyle/>
          <a:p>
            <a:r>
              <a:rPr lang="es-ES" sz="2800" b="1" dirty="0"/>
              <a:t>4</a:t>
            </a:r>
            <a:r>
              <a:rPr lang="es-ES" sz="2800" b="1" dirty="0" smtClean="0"/>
              <a:t>) </a:t>
            </a:r>
            <a:r>
              <a:rPr lang="es-ES" sz="2800" b="1" dirty="0" err="1" smtClean="0"/>
              <a:t>Xillinux</a:t>
            </a:r>
            <a:endParaRPr lang="es-ES" b="1" dirty="0"/>
          </a:p>
        </p:txBody>
      </p:sp>
      <p:sp>
        <p:nvSpPr>
          <p:cNvPr id="7" name="6 Elipse"/>
          <p:cNvSpPr/>
          <p:nvPr/>
        </p:nvSpPr>
        <p:spPr>
          <a:xfrm>
            <a:off x="179512" y="1854406"/>
            <a:ext cx="2556284" cy="792088"/>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63071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066800"/>
          </a:xfrm>
        </p:spPr>
        <p:txBody>
          <a:bodyPr/>
          <a:lstStyle/>
          <a:p>
            <a:pPr algn="ctr"/>
            <a:r>
              <a:rPr lang="es-ES" dirty="0" smtClean="0"/>
              <a:t>Descripción de la solución</a:t>
            </a:r>
            <a:endParaRPr lang="es-ES" dirty="0"/>
          </a:p>
        </p:txBody>
      </p:sp>
      <p:sp>
        <p:nvSpPr>
          <p:cNvPr id="5" name="4 Marcador de número de diapositiva"/>
          <p:cNvSpPr>
            <a:spLocks noGrp="1"/>
          </p:cNvSpPr>
          <p:nvPr>
            <p:ph type="sldNum" sz="quarter" idx="12"/>
          </p:nvPr>
        </p:nvSpPr>
        <p:spPr/>
        <p:txBody>
          <a:bodyPr/>
          <a:lstStyle/>
          <a:p>
            <a:fld id="{5220D44D-7F8B-4DD8-8AA0-B5138CF392D1}" type="slidenum">
              <a:rPr lang="es-ES" smtClean="0"/>
              <a:t>18</a:t>
            </a:fld>
            <a:endParaRPr lang="es-ES" dirty="0"/>
          </a:p>
        </p:txBody>
      </p:sp>
      <p:pic>
        <p:nvPicPr>
          <p:cNvPr id="6" name="0 Imagen"/>
          <p:cNvPicPr/>
          <p:nvPr/>
        </p:nvPicPr>
        <p:blipFill>
          <a:blip r:embed="rId3">
            <a:extLst>
              <a:ext uri="{28A0092B-C50C-407E-A947-70E740481C1C}">
                <a14:useLocalDpi xmlns:a14="http://schemas.microsoft.com/office/drawing/2010/main" val="0"/>
              </a:ext>
            </a:extLst>
          </a:blip>
          <a:stretch>
            <a:fillRect/>
          </a:stretch>
        </p:blipFill>
        <p:spPr>
          <a:xfrm>
            <a:off x="323528" y="1988840"/>
            <a:ext cx="4986655" cy="373951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7" name="6 Diagrama"/>
          <p:cNvGraphicFramePr/>
          <p:nvPr>
            <p:extLst>
              <p:ext uri="{D42A27DB-BD31-4B8C-83A1-F6EECF244321}">
                <p14:modId xmlns:p14="http://schemas.microsoft.com/office/powerpoint/2010/main" val="2696784175"/>
              </p:ext>
            </p:extLst>
          </p:nvPr>
        </p:nvGraphicFramePr>
        <p:xfrm>
          <a:off x="5508104" y="1952835"/>
          <a:ext cx="3528392" cy="45316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7 CuadroTexto"/>
          <p:cNvSpPr txBox="1"/>
          <p:nvPr/>
        </p:nvSpPr>
        <p:spPr>
          <a:xfrm>
            <a:off x="3929837" y="1249596"/>
            <a:ext cx="1284326" cy="523220"/>
          </a:xfrm>
          <a:prstGeom prst="rect">
            <a:avLst/>
          </a:prstGeom>
          <a:noFill/>
        </p:spPr>
        <p:txBody>
          <a:bodyPr wrap="none" rtlCol="0">
            <a:spAutoFit/>
          </a:bodyPr>
          <a:lstStyle/>
          <a:p>
            <a:r>
              <a:rPr lang="es-ES" sz="2800" b="1" u="sng" dirty="0" err="1" smtClean="0">
                <a:solidFill>
                  <a:schemeClr val="accent4">
                    <a:lumMod val="75000"/>
                  </a:schemeClr>
                </a:solidFill>
              </a:rPr>
              <a:t>Xillinux</a:t>
            </a:r>
            <a:endParaRPr lang="es-ES" b="1" u="sng" dirty="0">
              <a:solidFill>
                <a:schemeClr val="accent4">
                  <a:lumMod val="75000"/>
                </a:schemeClr>
              </a:solidFill>
            </a:endParaRPr>
          </a:p>
        </p:txBody>
      </p:sp>
    </p:spTree>
    <p:extLst>
      <p:ext uri="{BB962C8B-B14F-4D97-AF65-F5344CB8AC3E}">
        <p14:creationId xmlns:p14="http://schemas.microsoft.com/office/powerpoint/2010/main" val="10850799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066800"/>
          </a:xfrm>
        </p:spPr>
        <p:txBody>
          <a:bodyPr/>
          <a:lstStyle/>
          <a:p>
            <a:pPr algn="ctr"/>
            <a:r>
              <a:rPr lang="es-ES" dirty="0" smtClean="0"/>
              <a:t>Descripción de la solución</a:t>
            </a:r>
            <a:endParaRPr lang="es-ES" dirty="0"/>
          </a:p>
        </p:txBody>
      </p:sp>
      <p:sp>
        <p:nvSpPr>
          <p:cNvPr id="5" name="4 Marcador de número de diapositiva"/>
          <p:cNvSpPr>
            <a:spLocks noGrp="1"/>
          </p:cNvSpPr>
          <p:nvPr>
            <p:ph type="sldNum" sz="quarter" idx="12"/>
          </p:nvPr>
        </p:nvSpPr>
        <p:spPr/>
        <p:txBody>
          <a:bodyPr/>
          <a:lstStyle/>
          <a:p>
            <a:fld id="{5220D44D-7F8B-4DD8-8AA0-B5138CF392D1}" type="slidenum">
              <a:rPr lang="es-ES" smtClean="0"/>
              <a:t>19</a:t>
            </a:fld>
            <a:endParaRPr lang="es-ES" dirty="0"/>
          </a:p>
        </p:txBody>
      </p:sp>
      <p:sp>
        <p:nvSpPr>
          <p:cNvPr id="8" name="7 CuadroTexto"/>
          <p:cNvSpPr txBox="1"/>
          <p:nvPr/>
        </p:nvSpPr>
        <p:spPr>
          <a:xfrm>
            <a:off x="3929837" y="1249596"/>
            <a:ext cx="1343638" cy="523220"/>
          </a:xfrm>
          <a:prstGeom prst="rect">
            <a:avLst/>
          </a:prstGeom>
          <a:noFill/>
        </p:spPr>
        <p:txBody>
          <a:bodyPr wrap="none" rtlCol="0">
            <a:spAutoFit/>
          </a:bodyPr>
          <a:lstStyle/>
          <a:p>
            <a:r>
              <a:rPr lang="es-ES" sz="2800" b="1" u="sng" dirty="0" err="1" smtClean="0">
                <a:solidFill>
                  <a:schemeClr val="accent4">
                    <a:lumMod val="75000"/>
                  </a:schemeClr>
                </a:solidFill>
              </a:rPr>
              <a:t>Xillybus</a:t>
            </a:r>
            <a:endParaRPr lang="es-ES" b="1" u="sng" dirty="0">
              <a:solidFill>
                <a:schemeClr val="accent4">
                  <a:lumMod val="75000"/>
                </a:schemeClr>
              </a:solidFill>
            </a:endParaRPr>
          </a:p>
        </p:txBody>
      </p:sp>
      <p:sp>
        <p:nvSpPr>
          <p:cNvPr id="6" name="3616 Rectángulo redondeado"/>
          <p:cNvSpPr/>
          <p:nvPr/>
        </p:nvSpPr>
        <p:spPr>
          <a:xfrm>
            <a:off x="6600741" y="3557498"/>
            <a:ext cx="786765" cy="1743710"/>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tabLst>
                <a:tab pos="5581015" algn="l"/>
              </a:tabLst>
            </a:pPr>
            <a:r>
              <a:rPr lang="es-ES" sz="1100" spc="-20">
                <a:effectLst/>
                <a:ea typeface="Calibri"/>
                <a:cs typeface="Times New Roman"/>
              </a:rPr>
              <a:t>PS (host)</a:t>
            </a:r>
          </a:p>
        </p:txBody>
      </p:sp>
      <p:sp>
        <p:nvSpPr>
          <p:cNvPr id="7" name="3617 Rectángulo redondeado"/>
          <p:cNvSpPr/>
          <p:nvPr/>
        </p:nvSpPr>
        <p:spPr>
          <a:xfrm>
            <a:off x="4963076" y="3549243"/>
            <a:ext cx="786765" cy="1743710"/>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tabLst>
                <a:tab pos="5581015" algn="l"/>
              </a:tabLst>
            </a:pPr>
            <a:r>
              <a:rPr lang="es-ES" sz="1100" spc="-20">
                <a:effectLst/>
                <a:ea typeface="Calibri"/>
                <a:cs typeface="Times New Roman"/>
              </a:rPr>
              <a:t>Xillybus</a:t>
            </a:r>
          </a:p>
          <a:p>
            <a:pPr algn="ctr">
              <a:spcBef>
                <a:spcPts val="600"/>
              </a:spcBef>
              <a:spcAft>
                <a:spcPts val="600"/>
              </a:spcAft>
              <a:tabLst>
                <a:tab pos="5581015" algn="l"/>
              </a:tabLst>
            </a:pPr>
            <a:r>
              <a:rPr lang="es-ES" sz="1100" spc="-20">
                <a:effectLst/>
                <a:ea typeface="Calibri"/>
                <a:cs typeface="Times New Roman"/>
              </a:rPr>
              <a:t>IP core</a:t>
            </a:r>
          </a:p>
        </p:txBody>
      </p:sp>
      <p:sp>
        <p:nvSpPr>
          <p:cNvPr id="9" name="3618 Rectángulo redondeado"/>
          <p:cNvSpPr/>
          <p:nvPr/>
        </p:nvSpPr>
        <p:spPr>
          <a:xfrm>
            <a:off x="2336716" y="3518763"/>
            <a:ext cx="1116330" cy="807720"/>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tabLst>
                <a:tab pos="5581015" algn="l"/>
              </a:tabLst>
            </a:pPr>
            <a:r>
              <a:rPr lang="es-ES" sz="1100" spc="-20" dirty="0">
                <a:effectLst/>
                <a:ea typeface="Calibri"/>
                <a:cs typeface="Times New Roman"/>
              </a:rPr>
              <a:t>FIFO</a:t>
            </a:r>
          </a:p>
        </p:txBody>
      </p:sp>
      <p:sp>
        <p:nvSpPr>
          <p:cNvPr id="10" name="3619 Rectángulo redondeado"/>
          <p:cNvSpPr/>
          <p:nvPr/>
        </p:nvSpPr>
        <p:spPr>
          <a:xfrm>
            <a:off x="2339891" y="4450308"/>
            <a:ext cx="1116330" cy="807720"/>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tabLst>
                <a:tab pos="5581015" algn="l"/>
              </a:tabLst>
            </a:pPr>
            <a:r>
              <a:rPr lang="es-ES" sz="1100" spc="-20">
                <a:effectLst/>
                <a:ea typeface="Calibri"/>
                <a:cs typeface="Times New Roman"/>
              </a:rPr>
              <a:t>FIFO</a:t>
            </a:r>
          </a:p>
        </p:txBody>
      </p:sp>
      <p:cxnSp>
        <p:nvCxnSpPr>
          <p:cNvPr id="11" name="3630 Conector recto de flecha"/>
          <p:cNvCxnSpPr/>
          <p:nvPr/>
        </p:nvCxnSpPr>
        <p:spPr>
          <a:xfrm>
            <a:off x="3453046" y="4577943"/>
            <a:ext cx="1509395"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2" name="3632 Conector recto de flecha"/>
          <p:cNvCxnSpPr/>
          <p:nvPr/>
        </p:nvCxnSpPr>
        <p:spPr>
          <a:xfrm>
            <a:off x="3453046" y="5024983"/>
            <a:ext cx="1509395"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3" name="3621 Conector recto de flecha"/>
          <p:cNvCxnSpPr/>
          <p:nvPr/>
        </p:nvCxnSpPr>
        <p:spPr>
          <a:xfrm>
            <a:off x="3453046" y="3716883"/>
            <a:ext cx="1509395"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4" name="3633 Conector recto de flecha"/>
          <p:cNvCxnSpPr/>
          <p:nvPr/>
        </p:nvCxnSpPr>
        <p:spPr>
          <a:xfrm>
            <a:off x="5749841" y="4355058"/>
            <a:ext cx="850265" cy="0"/>
          </a:xfrm>
          <a:prstGeom prst="straightConnector1">
            <a:avLst/>
          </a:prstGeom>
          <a:ln>
            <a:headEnd type="arrow"/>
            <a:tailEnd type="arrow"/>
          </a:ln>
        </p:spPr>
        <p:style>
          <a:lnRef idx="2">
            <a:schemeClr val="accent5"/>
          </a:lnRef>
          <a:fillRef idx="0">
            <a:schemeClr val="accent5"/>
          </a:fillRef>
          <a:effectRef idx="1">
            <a:schemeClr val="accent5"/>
          </a:effectRef>
          <a:fontRef idx="minor">
            <a:schemeClr val="tx1"/>
          </a:fontRef>
        </p:style>
      </p:cxnSp>
      <p:cxnSp>
        <p:nvCxnSpPr>
          <p:cNvPr id="15" name="3634 Conector recto de flecha"/>
          <p:cNvCxnSpPr/>
          <p:nvPr/>
        </p:nvCxnSpPr>
        <p:spPr>
          <a:xfrm>
            <a:off x="1475656" y="3876268"/>
            <a:ext cx="850265" cy="0"/>
          </a:xfrm>
          <a:prstGeom prst="straightConnector1">
            <a:avLst/>
          </a:prstGeom>
          <a:ln>
            <a:headEnd type="arrow"/>
            <a:tailEnd type="arrow"/>
          </a:ln>
        </p:spPr>
        <p:style>
          <a:lnRef idx="2">
            <a:schemeClr val="accent5"/>
          </a:lnRef>
          <a:fillRef idx="0">
            <a:schemeClr val="accent5"/>
          </a:fillRef>
          <a:effectRef idx="1">
            <a:schemeClr val="accent5"/>
          </a:effectRef>
          <a:fontRef idx="minor">
            <a:schemeClr val="tx1"/>
          </a:fontRef>
        </p:style>
      </p:cxnSp>
      <p:cxnSp>
        <p:nvCxnSpPr>
          <p:cNvPr id="16" name="3635 Conector recto de flecha"/>
          <p:cNvCxnSpPr/>
          <p:nvPr/>
        </p:nvCxnSpPr>
        <p:spPr>
          <a:xfrm>
            <a:off x="1475656" y="4748123"/>
            <a:ext cx="850265" cy="0"/>
          </a:xfrm>
          <a:prstGeom prst="straightConnector1">
            <a:avLst/>
          </a:prstGeom>
          <a:ln>
            <a:headEnd type="arrow"/>
            <a:tailEnd type="arrow"/>
          </a:ln>
        </p:spPr>
        <p:style>
          <a:lnRef idx="2">
            <a:schemeClr val="accent5"/>
          </a:lnRef>
          <a:fillRef idx="0">
            <a:schemeClr val="accent5"/>
          </a:fillRef>
          <a:effectRef idx="1">
            <a:schemeClr val="accent5"/>
          </a:effectRef>
          <a:fontRef idx="minor">
            <a:schemeClr val="tx1"/>
          </a:fontRef>
        </p:style>
      </p:cxnSp>
      <p:sp>
        <p:nvSpPr>
          <p:cNvPr id="18" name="3636 Cuadro de texto"/>
          <p:cNvSpPr txBox="1"/>
          <p:nvPr/>
        </p:nvSpPr>
        <p:spPr>
          <a:xfrm>
            <a:off x="1488173" y="4005064"/>
            <a:ext cx="786765" cy="6591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tabLst>
                <a:tab pos="5581015" algn="l"/>
              </a:tabLst>
            </a:pPr>
            <a:r>
              <a:rPr lang="es-ES" sz="1100" spc="-20" dirty="0">
                <a:effectLst/>
                <a:ea typeface="Calibri"/>
                <a:cs typeface="Times New Roman"/>
              </a:rPr>
              <a:t>A la lógica de la aplicación</a:t>
            </a:r>
          </a:p>
        </p:txBody>
      </p:sp>
      <p:cxnSp>
        <p:nvCxnSpPr>
          <p:cNvPr id="19" name="3642 Conector recto de flecha"/>
          <p:cNvCxnSpPr/>
          <p:nvPr/>
        </p:nvCxnSpPr>
        <p:spPr>
          <a:xfrm flipH="1">
            <a:off x="3453046" y="4812258"/>
            <a:ext cx="1508760"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0" name="3643 Conector recto de flecha"/>
          <p:cNvCxnSpPr/>
          <p:nvPr/>
        </p:nvCxnSpPr>
        <p:spPr>
          <a:xfrm flipH="1">
            <a:off x="3442886" y="4142333"/>
            <a:ext cx="1508760"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1" name="3644 Conector recto de flecha"/>
          <p:cNvCxnSpPr/>
          <p:nvPr/>
        </p:nvCxnSpPr>
        <p:spPr>
          <a:xfrm flipH="1">
            <a:off x="3442886" y="3929608"/>
            <a:ext cx="1508760"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22" name="3646 Cuadro de texto"/>
          <p:cNvSpPr txBox="1"/>
          <p:nvPr/>
        </p:nvSpPr>
        <p:spPr>
          <a:xfrm>
            <a:off x="5864280" y="4077072"/>
            <a:ext cx="659130" cy="25755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Bef>
                <a:spcPts val="600"/>
              </a:spcBef>
              <a:spcAft>
                <a:spcPts val="600"/>
              </a:spcAft>
              <a:tabLst>
                <a:tab pos="5581015" algn="l"/>
              </a:tabLst>
            </a:pPr>
            <a:r>
              <a:rPr lang="es-ES" sz="1100" spc="-20" dirty="0">
                <a:effectLst/>
                <a:ea typeface="Calibri"/>
                <a:cs typeface="Times New Roman"/>
              </a:rPr>
              <a:t>AXI bus</a:t>
            </a:r>
          </a:p>
        </p:txBody>
      </p:sp>
      <p:sp>
        <p:nvSpPr>
          <p:cNvPr id="24" name="3646 Cuadro de texto"/>
          <p:cNvSpPr txBox="1"/>
          <p:nvPr/>
        </p:nvSpPr>
        <p:spPr>
          <a:xfrm>
            <a:off x="3878178" y="4598857"/>
            <a:ext cx="659130" cy="2019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tabLst>
                <a:tab pos="5581015" algn="l"/>
              </a:tabLst>
            </a:pPr>
            <a:r>
              <a:rPr lang="es-ES" sz="1100" spc="-20" dirty="0" err="1" smtClean="0">
                <a:effectLst/>
                <a:ea typeface="Calibri"/>
                <a:cs typeface="Times New Roman"/>
              </a:rPr>
              <a:t>rd_en</a:t>
            </a:r>
            <a:endParaRPr lang="es-ES" sz="1100" spc="-20" dirty="0">
              <a:effectLst/>
              <a:ea typeface="Calibri"/>
              <a:cs typeface="Times New Roman"/>
            </a:endParaRPr>
          </a:p>
        </p:txBody>
      </p:sp>
      <p:sp>
        <p:nvSpPr>
          <p:cNvPr id="25" name="3646 Cuadro de texto"/>
          <p:cNvSpPr txBox="1"/>
          <p:nvPr/>
        </p:nvSpPr>
        <p:spPr>
          <a:xfrm>
            <a:off x="3877712" y="3720693"/>
            <a:ext cx="659130" cy="2019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tabLst>
                <a:tab pos="5581015" algn="l"/>
              </a:tabLst>
            </a:pPr>
            <a:r>
              <a:rPr lang="es-ES" sz="1100" spc="-20" dirty="0" err="1">
                <a:ea typeface="Calibri"/>
                <a:cs typeface="Times New Roman"/>
              </a:rPr>
              <a:t>w</a:t>
            </a:r>
            <a:r>
              <a:rPr lang="es-ES" sz="1100" spc="-20" dirty="0" err="1" smtClean="0">
                <a:effectLst/>
                <a:ea typeface="Calibri"/>
                <a:cs typeface="Times New Roman"/>
              </a:rPr>
              <a:t>r_en</a:t>
            </a:r>
            <a:endParaRPr lang="es-ES" sz="1100" spc="-20" dirty="0">
              <a:effectLst/>
              <a:ea typeface="Calibri"/>
              <a:cs typeface="Times New Roman"/>
            </a:endParaRPr>
          </a:p>
        </p:txBody>
      </p:sp>
      <p:sp>
        <p:nvSpPr>
          <p:cNvPr id="26" name="3646 Cuadro de texto"/>
          <p:cNvSpPr txBox="1"/>
          <p:nvPr/>
        </p:nvSpPr>
        <p:spPr>
          <a:xfrm>
            <a:off x="3878178" y="3929608"/>
            <a:ext cx="659130" cy="2019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tabLst>
                <a:tab pos="5581015" algn="l"/>
              </a:tabLst>
            </a:pPr>
            <a:r>
              <a:rPr lang="es-ES" sz="1100" spc="-20" dirty="0" smtClean="0">
                <a:effectLst/>
                <a:ea typeface="Calibri"/>
                <a:cs typeface="Times New Roman"/>
              </a:rPr>
              <a:t>data</a:t>
            </a:r>
            <a:endParaRPr lang="es-ES" sz="1100" spc="-20" dirty="0">
              <a:effectLst/>
              <a:ea typeface="Calibri"/>
              <a:cs typeface="Times New Roman"/>
            </a:endParaRPr>
          </a:p>
        </p:txBody>
      </p:sp>
      <p:sp>
        <p:nvSpPr>
          <p:cNvPr id="27" name="3646 Cuadro de texto"/>
          <p:cNvSpPr txBox="1"/>
          <p:nvPr/>
        </p:nvSpPr>
        <p:spPr>
          <a:xfrm>
            <a:off x="3877712" y="4349343"/>
            <a:ext cx="659130" cy="2019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tabLst>
                <a:tab pos="5581015" algn="l"/>
              </a:tabLst>
            </a:pPr>
            <a:r>
              <a:rPr lang="es-ES" sz="1100" spc="-20" dirty="0" err="1" smtClean="0">
                <a:effectLst/>
                <a:ea typeface="Calibri"/>
                <a:cs typeface="Times New Roman"/>
              </a:rPr>
              <a:t>empty</a:t>
            </a:r>
            <a:endParaRPr lang="es-ES" sz="1100" spc="-20" dirty="0">
              <a:effectLst/>
              <a:ea typeface="Calibri"/>
              <a:cs typeface="Times New Roman"/>
            </a:endParaRPr>
          </a:p>
        </p:txBody>
      </p:sp>
      <p:sp>
        <p:nvSpPr>
          <p:cNvPr id="28" name="3646 Cuadro de texto"/>
          <p:cNvSpPr txBox="1"/>
          <p:nvPr/>
        </p:nvSpPr>
        <p:spPr>
          <a:xfrm>
            <a:off x="3878178" y="3501008"/>
            <a:ext cx="659130" cy="2019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tabLst>
                <a:tab pos="5581015" algn="l"/>
              </a:tabLst>
            </a:pPr>
            <a:r>
              <a:rPr lang="es-ES" sz="1100" spc="-20" dirty="0" smtClean="0">
                <a:effectLst/>
                <a:ea typeface="Calibri"/>
                <a:cs typeface="Times New Roman"/>
              </a:rPr>
              <a:t>full</a:t>
            </a:r>
            <a:endParaRPr lang="es-ES" sz="1100" spc="-20" dirty="0">
              <a:effectLst/>
              <a:ea typeface="Calibri"/>
              <a:cs typeface="Times New Roman"/>
            </a:endParaRPr>
          </a:p>
        </p:txBody>
      </p:sp>
      <p:sp>
        <p:nvSpPr>
          <p:cNvPr id="29" name="3646 Cuadro de texto"/>
          <p:cNvSpPr txBox="1"/>
          <p:nvPr/>
        </p:nvSpPr>
        <p:spPr>
          <a:xfrm>
            <a:off x="3878178" y="4823053"/>
            <a:ext cx="659130" cy="2019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tabLst>
                <a:tab pos="5581015" algn="l"/>
              </a:tabLst>
            </a:pPr>
            <a:r>
              <a:rPr lang="es-ES" sz="1100" spc="-20" dirty="0" smtClean="0">
                <a:effectLst/>
                <a:ea typeface="Calibri"/>
                <a:cs typeface="Times New Roman"/>
              </a:rPr>
              <a:t>data</a:t>
            </a:r>
            <a:endParaRPr lang="es-ES" sz="1100" spc="-20" dirty="0">
              <a:effectLst/>
              <a:ea typeface="Calibri"/>
              <a:cs typeface="Times New Roman"/>
            </a:endParaRPr>
          </a:p>
        </p:txBody>
      </p:sp>
      <p:graphicFrame>
        <p:nvGraphicFramePr>
          <p:cNvPr id="4" name="3 Diagrama"/>
          <p:cNvGraphicFramePr/>
          <p:nvPr>
            <p:extLst>
              <p:ext uri="{D42A27DB-BD31-4B8C-83A1-F6EECF244321}">
                <p14:modId xmlns:p14="http://schemas.microsoft.com/office/powerpoint/2010/main" val="1835979595"/>
              </p:ext>
            </p:extLst>
          </p:nvPr>
        </p:nvGraphicFramePr>
        <p:xfrm>
          <a:off x="2648204" y="2060848"/>
          <a:ext cx="3847592" cy="923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4812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066800"/>
          </a:xfrm>
        </p:spPr>
        <p:txBody>
          <a:bodyPr/>
          <a:lstStyle/>
          <a:p>
            <a:pPr algn="ctr"/>
            <a:r>
              <a:rPr lang="es-ES" dirty="0" smtClean="0"/>
              <a:t>Índice</a:t>
            </a:r>
            <a:endParaRPr lang="es-ES" dirty="0"/>
          </a:p>
        </p:txBody>
      </p:sp>
      <p:sp>
        <p:nvSpPr>
          <p:cNvPr id="3" name="2 Marcador de contenido"/>
          <p:cNvSpPr>
            <a:spLocks noGrp="1"/>
          </p:cNvSpPr>
          <p:nvPr>
            <p:ph idx="1"/>
          </p:nvPr>
        </p:nvSpPr>
        <p:spPr>
          <a:xfrm>
            <a:off x="457200" y="1484784"/>
            <a:ext cx="8229600" cy="5089752"/>
          </a:xfrm>
        </p:spPr>
        <p:txBody>
          <a:bodyPr/>
          <a:lstStyle/>
          <a:p>
            <a:r>
              <a:rPr lang="es-ES" dirty="0" smtClean="0"/>
              <a:t>Introducción</a:t>
            </a:r>
          </a:p>
          <a:p>
            <a:r>
              <a:rPr lang="es-ES" dirty="0" smtClean="0"/>
              <a:t>Estado del arte</a:t>
            </a:r>
          </a:p>
          <a:p>
            <a:r>
              <a:rPr lang="es-ES" dirty="0" smtClean="0"/>
              <a:t>Revisión del sistema de desarrollo</a:t>
            </a:r>
          </a:p>
          <a:p>
            <a:r>
              <a:rPr lang="es-ES" dirty="0" smtClean="0"/>
              <a:t>Preparación del sistema</a:t>
            </a:r>
          </a:p>
          <a:p>
            <a:r>
              <a:rPr lang="es-ES" dirty="0" smtClean="0"/>
              <a:t>Descripción de la solución</a:t>
            </a:r>
          </a:p>
          <a:p>
            <a:r>
              <a:rPr lang="es-ES" dirty="0" smtClean="0"/>
              <a:t>Desarrollo de la aplicación de ejemplo</a:t>
            </a:r>
          </a:p>
          <a:p>
            <a:r>
              <a:rPr lang="es-ES" dirty="0" smtClean="0"/>
              <a:t>Trabajos futuros y conclusiones</a:t>
            </a:r>
            <a:endParaRPr lang="es-ES" dirty="0"/>
          </a:p>
        </p:txBody>
      </p:sp>
      <p:sp>
        <p:nvSpPr>
          <p:cNvPr id="5" name="4 Marcador de número de diapositiva"/>
          <p:cNvSpPr>
            <a:spLocks noGrp="1"/>
          </p:cNvSpPr>
          <p:nvPr>
            <p:ph type="sldNum" sz="quarter" idx="12"/>
          </p:nvPr>
        </p:nvSpPr>
        <p:spPr/>
        <p:txBody>
          <a:bodyPr/>
          <a:lstStyle/>
          <a:p>
            <a:fld id="{5220D44D-7F8B-4DD8-8AA0-B5138CF392D1}" type="slidenum">
              <a:rPr lang="es-ES" smtClean="0"/>
              <a:t>2</a:t>
            </a:fld>
            <a:endParaRPr lang="es-ES" dirty="0"/>
          </a:p>
        </p:txBody>
      </p:sp>
    </p:spTree>
    <p:extLst>
      <p:ext uri="{BB962C8B-B14F-4D97-AF65-F5344CB8AC3E}">
        <p14:creationId xmlns:p14="http://schemas.microsoft.com/office/powerpoint/2010/main" val="28385205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066800"/>
          </a:xfrm>
        </p:spPr>
        <p:txBody>
          <a:bodyPr/>
          <a:lstStyle/>
          <a:p>
            <a:pPr algn="ctr"/>
            <a:r>
              <a:rPr lang="es-ES" dirty="0" smtClean="0"/>
              <a:t>Descripción de la solución</a:t>
            </a:r>
            <a:endParaRPr lang="es-ES" dirty="0"/>
          </a:p>
        </p:txBody>
      </p:sp>
      <p:sp>
        <p:nvSpPr>
          <p:cNvPr id="5" name="4 Marcador de número de diapositiva"/>
          <p:cNvSpPr>
            <a:spLocks noGrp="1"/>
          </p:cNvSpPr>
          <p:nvPr>
            <p:ph type="sldNum" sz="quarter" idx="12"/>
          </p:nvPr>
        </p:nvSpPr>
        <p:spPr/>
        <p:txBody>
          <a:bodyPr/>
          <a:lstStyle/>
          <a:p>
            <a:fld id="{5220D44D-7F8B-4DD8-8AA0-B5138CF392D1}" type="slidenum">
              <a:rPr lang="es-ES" smtClean="0"/>
              <a:t>20</a:t>
            </a:fld>
            <a:endParaRPr lang="es-ES" dirty="0"/>
          </a:p>
        </p:txBody>
      </p:sp>
      <p:sp>
        <p:nvSpPr>
          <p:cNvPr id="8" name="7 CuadroTexto"/>
          <p:cNvSpPr txBox="1"/>
          <p:nvPr/>
        </p:nvSpPr>
        <p:spPr>
          <a:xfrm>
            <a:off x="3929837" y="1249596"/>
            <a:ext cx="1343638" cy="523220"/>
          </a:xfrm>
          <a:prstGeom prst="rect">
            <a:avLst/>
          </a:prstGeom>
          <a:noFill/>
        </p:spPr>
        <p:txBody>
          <a:bodyPr wrap="none" rtlCol="0">
            <a:spAutoFit/>
          </a:bodyPr>
          <a:lstStyle/>
          <a:p>
            <a:r>
              <a:rPr lang="es-ES" sz="2800" b="1" u="sng" dirty="0" err="1" smtClean="0">
                <a:solidFill>
                  <a:schemeClr val="accent4">
                    <a:lumMod val="75000"/>
                  </a:schemeClr>
                </a:solidFill>
              </a:rPr>
              <a:t>Xillybus</a:t>
            </a:r>
            <a:endParaRPr lang="es-ES" b="1" u="sng" dirty="0">
              <a:solidFill>
                <a:schemeClr val="accent4">
                  <a:lumMod val="75000"/>
                </a:schemeClr>
              </a:solidFill>
            </a:endParaRPr>
          </a:p>
        </p:txBody>
      </p:sp>
      <p:graphicFrame>
        <p:nvGraphicFramePr>
          <p:cNvPr id="4" name="3 Diagrama"/>
          <p:cNvGraphicFramePr/>
          <p:nvPr>
            <p:extLst>
              <p:ext uri="{D42A27DB-BD31-4B8C-83A1-F6EECF244321}">
                <p14:modId xmlns:p14="http://schemas.microsoft.com/office/powerpoint/2010/main" val="32109808"/>
              </p:ext>
            </p:extLst>
          </p:nvPr>
        </p:nvGraphicFramePr>
        <p:xfrm>
          <a:off x="2648204" y="2060848"/>
          <a:ext cx="3847592" cy="923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25 Rectángulo redondeado"/>
          <p:cNvSpPr/>
          <p:nvPr/>
        </p:nvSpPr>
        <p:spPr>
          <a:xfrm>
            <a:off x="2290028" y="3734162"/>
            <a:ext cx="999490" cy="1062990"/>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tabLst>
                <a:tab pos="5581015" algn="l"/>
              </a:tabLst>
            </a:pPr>
            <a:r>
              <a:rPr lang="es-ES" sz="1100" spc="-20">
                <a:effectLst/>
                <a:ea typeface="Calibri"/>
                <a:cs typeface="Times New Roman"/>
              </a:rPr>
              <a:t>Aplicación Linux</a:t>
            </a:r>
          </a:p>
        </p:txBody>
      </p:sp>
      <p:sp>
        <p:nvSpPr>
          <p:cNvPr id="31" name="26 Esquina doblada"/>
          <p:cNvSpPr/>
          <p:nvPr/>
        </p:nvSpPr>
        <p:spPr>
          <a:xfrm>
            <a:off x="4203918" y="3734162"/>
            <a:ext cx="1179830" cy="1062990"/>
          </a:xfrm>
          <a:prstGeom prst="foldedCorner">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tabLst>
                <a:tab pos="5581015" algn="l"/>
              </a:tabLst>
            </a:pPr>
            <a:r>
              <a:rPr lang="es-ES" sz="1100" spc="-20">
                <a:effectLst/>
                <a:ea typeface="Calibri"/>
                <a:cs typeface="Times New Roman"/>
              </a:rPr>
              <a:t>/dev/xillybus_file</a:t>
            </a:r>
          </a:p>
        </p:txBody>
      </p:sp>
      <p:cxnSp>
        <p:nvCxnSpPr>
          <p:cNvPr id="33" name="29 Conector recto de flecha"/>
          <p:cNvCxnSpPr/>
          <p:nvPr/>
        </p:nvCxnSpPr>
        <p:spPr>
          <a:xfrm>
            <a:off x="3289518" y="4084047"/>
            <a:ext cx="914400"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34" name="3620 Conector recto de flecha"/>
          <p:cNvCxnSpPr/>
          <p:nvPr/>
        </p:nvCxnSpPr>
        <p:spPr>
          <a:xfrm>
            <a:off x="3300313" y="4560932"/>
            <a:ext cx="914400"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35" name="3622 Conector recto de flecha"/>
          <p:cNvCxnSpPr/>
          <p:nvPr/>
        </p:nvCxnSpPr>
        <p:spPr>
          <a:xfrm>
            <a:off x="3289518" y="4318362"/>
            <a:ext cx="914400" cy="0"/>
          </a:xfrm>
          <a:prstGeom prst="straightConnector1">
            <a:avLst/>
          </a:prstGeom>
          <a:ln>
            <a:headEnd type="arrow"/>
            <a:tailEnd type="arrow"/>
          </a:ln>
        </p:spPr>
        <p:style>
          <a:lnRef idx="2">
            <a:schemeClr val="accent5"/>
          </a:lnRef>
          <a:fillRef idx="0">
            <a:schemeClr val="accent5"/>
          </a:fillRef>
          <a:effectRef idx="1">
            <a:schemeClr val="accent5"/>
          </a:effectRef>
          <a:fontRef idx="minor">
            <a:schemeClr val="tx1"/>
          </a:fontRef>
        </p:style>
      </p:cxnSp>
      <p:sp>
        <p:nvSpPr>
          <p:cNvPr id="36" name="3623 Cilindro"/>
          <p:cNvSpPr/>
          <p:nvPr/>
        </p:nvSpPr>
        <p:spPr>
          <a:xfrm rot="16200000">
            <a:off x="5987633" y="3826872"/>
            <a:ext cx="669290" cy="890270"/>
          </a:xfrm>
          <a:prstGeom prst="can">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37" name="3624 Cheurón"/>
          <p:cNvSpPr/>
          <p:nvPr/>
        </p:nvSpPr>
        <p:spPr>
          <a:xfrm>
            <a:off x="5460583" y="4101827"/>
            <a:ext cx="339725" cy="33972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38" name="3625 Cheurón"/>
          <p:cNvSpPr/>
          <p:nvPr/>
        </p:nvSpPr>
        <p:spPr>
          <a:xfrm>
            <a:off x="6896571" y="4103097"/>
            <a:ext cx="339725" cy="33972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39" name="3626 Cuadro de texto"/>
          <p:cNvSpPr txBox="1"/>
          <p:nvPr/>
        </p:nvSpPr>
        <p:spPr>
          <a:xfrm>
            <a:off x="5797768" y="3722732"/>
            <a:ext cx="1073785" cy="3613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Bef>
                <a:spcPts val="600"/>
              </a:spcBef>
              <a:spcAft>
                <a:spcPts val="600"/>
              </a:spcAft>
              <a:tabLst>
                <a:tab pos="5581015" algn="l"/>
              </a:tabLst>
            </a:pPr>
            <a:r>
              <a:rPr lang="es-ES" sz="1100" spc="-20" dirty="0">
                <a:effectLst/>
                <a:ea typeface="Calibri"/>
                <a:cs typeface="Times New Roman"/>
              </a:rPr>
              <a:t>Hacia la FPGA</a:t>
            </a:r>
          </a:p>
        </p:txBody>
      </p:sp>
      <p:sp>
        <p:nvSpPr>
          <p:cNvPr id="40" name="3626 Cuadro de texto"/>
          <p:cNvSpPr txBox="1"/>
          <p:nvPr/>
        </p:nvSpPr>
        <p:spPr>
          <a:xfrm>
            <a:off x="3347864" y="3814733"/>
            <a:ext cx="792088" cy="2452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tabLst>
                <a:tab pos="5581015" algn="l"/>
              </a:tabLst>
            </a:pPr>
            <a:r>
              <a:rPr lang="es-ES" sz="1100" spc="-20" dirty="0" err="1" smtClean="0">
                <a:effectLst/>
                <a:ea typeface="Calibri"/>
                <a:cs typeface="Times New Roman"/>
              </a:rPr>
              <a:t>fopen</a:t>
            </a:r>
            <a:r>
              <a:rPr lang="es-ES" sz="1100" spc="-20" dirty="0" smtClean="0">
                <a:effectLst/>
                <a:ea typeface="Calibri"/>
                <a:cs typeface="Times New Roman"/>
              </a:rPr>
              <a:t>()</a:t>
            </a:r>
            <a:endParaRPr lang="es-ES" sz="1100" spc="-20" dirty="0">
              <a:effectLst/>
              <a:ea typeface="Calibri"/>
              <a:cs typeface="Times New Roman"/>
            </a:endParaRPr>
          </a:p>
        </p:txBody>
      </p:sp>
      <p:sp>
        <p:nvSpPr>
          <p:cNvPr id="41" name="3626 Cuadro de texto"/>
          <p:cNvSpPr txBox="1"/>
          <p:nvPr/>
        </p:nvSpPr>
        <p:spPr>
          <a:xfrm>
            <a:off x="3213489" y="4077072"/>
            <a:ext cx="1066457" cy="2452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tabLst>
                <a:tab pos="5581015" algn="l"/>
              </a:tabLst>
            </a:pPr>
            <a:r>
              <a:rPr lang="es-ES" sz="1100" spc="-20" dirty="0" err="1" smtClean="0">
                <a:ea typeface="Calibri"/>
                <a:cs typeface="Times New Roman"/>
              </a:rPr>
              <a:t>f</a:t>
            </a:r>
            <a:r>
              <a:rPr lang="es-ES" sz="1100" spc="-20" dirty="0" err="1" smtClean="0">
                <a:effectLst/>
                <a:ea typeface="Calibri"/>
                <a:cs typeface="Times New Roman"/>
              </a:rPr>
              <a:t>read</a:t>
            </a:r>
            <a:r>
              <a:rPr lang="es-ES" sz="1100" spc="-20" dirty="0" smtClean="0">
                <a:effectLst/>
                <a:ea typeface="Calibri"/>
                <a:cs typeface="Times New Roman"/>
              </a:rPr>
              <a:t>/</a:t>
            </a:r>
            <a:r>
              <a:rPr lang="es-ES" sz="1100" spc="-20" dirty="0" err="1" smtClean="0">
                <a:effectLst/>
                <a:ea typeface="Calibri"/>
                <a:cs typeface="Times New Roman"/>
              </a:rPr>
              <a:t>fwrite</a:t>
            </a:r>
            <a:r>
              <a:rPr lang="es-ES" sz="1100" spc="-20" dirty="0" smtClean="0">
                <a:effectLst/>
                <a:ea typeface="Calibri"/>
                <a:cs typeface="Times New Roman"/>
              </a:rPr>
              <a:t>()</a:t>
            </a:r>
            <a:endParaRPr lang="es-ES" sz="1100" spc="-20" dirty="0">
              <a:effectLst/>
              <a:ea typeface="Calibri"/>
              <a:cs typeface="Times New Roman"/>
            </a:endParaRPr>
          </a:p>
        </p:txBody>
      </p:sp>
      <p:sp>
        <p:nvSpPr>
          <p:cNvPr id="42" name="3626 Cuadro de texto"/>
          <p:cNvSpPr txBox="1"/>
          <p:nvPr/>
        </p:nvSpPr>
        <p:spPr>
          <a:xfrm>
            <a:off x="3350673" y="4335873"/>
            <a:ext cx="792088" cy="2452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tabLst>
                <a:tab pos="5581015" algn="l"/>
              </a:tabLst>
            </a:pPr>
            <a:r>
              <a:rPr lang="es-ES" sz="1100" spc="-20" dirty="0" err="1" smtClean="0">
                <a:effectLst/>
                <a:ea typeface="Calibri"/>
                <a:cs typeface="Times New Roman"/>
              </a:rPr>
              <a:t>fclose</a:t>
            </a:r>
            <a:r>
              <a:rPr lang="es-ES" sz="1100" spc="-20" dirty="0" smtClean="0">
                <a:effectLst/>
                <a:ea typeface="Calibri"/>
                <a:cs typeface="Times New Roman"/>
              </a:rPr>
              <a:t>()</a:t>
            </a:r>
            <a:endParaRPr lang="es-ES" sz="1100" spc="-20" dirty="0">
              <a:effectLst/>
              <a:ea typeface="Calibri"/>
              <a:cs typeface="Times New Roman"/>
            </a:endParaRPr>
          </a:p>
        </p:txBody>
      </p:sp>
    </p:spTree>
    <p:extLst>
      <p:ext uri="{BB962C8B-B14F-4D97-AF65-F5344CB8AC3E}">
        <p14:creationId xmlns:p14="http://schemas.microsoft.com/office/powerpoint/2010/main" val="1583580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066800"/>
          </a:xfrm>
        </p:spPr>
        <p:txBody>
          <a:bodyPr/>
          <a:lstStyle/>
          <a:p>
            <a:pPr algn="ctr"/>
            <a:r>
              <a:rPr lang="es-ES" dirty="0" smtClean="0"/>
              <a:t>Descripción de la solución</a:t>
            </a:r>
            <a:endParaRPr lang="es-ES" dirty="0"/>
          </a:p>
        </p:txBody>
      </p:sp>
      <p:sp>
        <p:nvSpPr>
          <p:cNvPr id="5" name="4 Marcador de número de diapositiva"/>
          <p:cNvSpPr>
            <a:spLocks noGrp="1"/>
          </p:cNvSpPr>
          <p:nvPr>
            <p:ph type="sldNum" sz="quarter" idx="12"/>
          </p:nvPr>
        </p:nvSpPr>
        <p:spPr/>
        <p:txBody>
          <a:bodyPr/>
          <a:lstStyle/>
          <a:p>
            <a:fld id="{5220D44D-7F8B-4DD8-8AA0-B5138CF392D1}" type="slidenum">
              <a:rPr lang="es-ES" smtClean="0"/>
              <a:t>21</a:t>
            </a:fld>
            <a:endParaRPr lang="es-ES" dirty="0"/>
          </a:p>
        </p:txBody>
      </p:sp>
      <p:sp>
        <p:nvSpPr>
          <p:cNvPr id="8" name="7 CuadroTexto"/>
          <p:cNvSpPr txBox="1"/>
          <p:nvPr/>
        </p:nvSpPr>
        <p:spPr>
          <a:xfrm>
            <a:off x="3091082" y="1249596"/>
            <a:ext cx="2961836" cy="523220"/>
          </a:xfrm>
          <a:prstGeom prst="rect">
            <a:avLst/>
          </a:prstGeom>
          <a:noFill/>
        </p:spPr>
        <p:txBody>
          <a:bodyPr wrap="none" rtlCol="0">
            <a:spAutoFit/>
          </a:bodyPr>
          <a:lstStyle/>
          <a:p>
            <a:r>
              <a:rPr lang="es-ES" sz="2800" b="1" u="sng" dirty="0" smtClean="0">
                <a:solidFill>
                  <a:schemeClr val="accent4">
                    <a:lumMod val="75000"/>
                  </a:schemeClr>
                </a:solidFill>
              </a:rPr>
              <a:t>Señales host-FPGA</a:t>
            </a:r>
            <a:endParaRPr lang="es-ES" b="1" u="sng" dirty="0">
              <a:solidFill>
                <a:schemeClr val="accent4">
                  <a:lumMod val="75000"/>
                </a:schemeClr>
              </a:solidFill>
            </a:endParaRPr>
          </a:p>
        </p:txBody>
      </p:sp>
      <p:graphicFrame>
        <p:nvGraphicFramePr>
          <p:cNvPr id="7" name="6 Diagrama"/>
          <p:cNvGraphicFramePr/>
          <p:nvPr>
            <p:extLst>
              <p:ext uri="{D42A27DB-BD31-4B8C-83A1-F6EECF244321}">
                <p14:modId xmlns:p14="http://schemas.microsoft.com/office/powerpoint/2010/main" val="1160626602"/>
              </p:ext>
            </p:extLst>
          </p:nvPr>
        </p:nvGraphicFramePr>
        <p:xfrm>
          <a:off x="1971000" y="2084655"/>
          <a:ext cx="5202001" cy="1488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6" name="65 Grupo"/>
          <p:cNvGrpSpPr/>
          <p:nvPr/>
        </p:nvGrpSpPr>
        <p:grpSpPr>
          <a:xfrm>
            <a:off x="1549718" y="3861048"/>
            <a:ext cx="6044565" cy="1872208"/>
            <a:chOff x="1549717" y="3861048"/>
            <a:chExt cx="6044565" cy="1872208"/>
          </a:xfrm>
        </p:grpSpPr>
        <p:cxnSp>
          <p:nvCxnSpPr>
            <p:cNvPr id="44" name="3651 Conector recto de flecha"/>
            <p:cNvCxnSpPr/>
            <p:nvPr/>
          </p:nvCxnSpPr>
          <p:spPr>
            <a:xfrm>
              <a:off x="3683317" y="5009991"/>
              <a:ext cx="1233170"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45" name="3652 Conector recto de flecha"/>
            <p:cNvCxnSpPr/>
            <p:nvPr/>
          </p:nvCxnSpPr>
          <p:spPr>
            <a:xfrm>
              <a:off x="3683317" y="5330031"/>
              <a:ext cx="1233170"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46" name="3656 Conector recto de flecha"/>
            <p:cNvCxnSpPr/>
            <p:nvPr/>
          </p:nvCxnSpPr>
          <p:spPr>
            <a:xfrm>
              <a:off x="6216967" y="5009356"/>
              <a:ext cx="574040"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47" name="3659 Conector recto"/>
            <p:cNvCxnSpPr/>
            <p:nvPr/>
          </p:nvCxnSpPr>
          <p:spPr>
            <a:xfrm>
              <a:off x="6213792" y="5325586"/>
              <a:ext cx="339725"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48" name="3660 Conector recto"/>
            <p:cNvCxnSpPr/>
            <p:nvPr/>
          </p:nvCxnSpPr>
          <p:spPr>
            <a:xfrm>
              <a:off x="6552882" y="5325586"/>
              <a:ext cx="0" cy="403860"/>
            </a:xfrm>
            <a:prstGeom prst="line">
              <a:avLst/>
            </a:prstGeom>
          </p:spPr>
          <p:style>
            <a:lnRef idx="2">
              <a:schemeClr val="accent5"/>
            </a:lnRef>
            <a:fillRef idx="0">
              <a:schemeClr val="accent5"/>
            </a:fillRef>
            <a:effectRef idx="1">
              <a:schemeClr val="accent5"/>
            </a:effectRef>
            <a:fontRef idx="minor">
              <a:schemeClr val="tx1"/>
            </a:fontRef>
          </p:style>
        </p:cxnSp>
        <p:cxnSp>
          <p:nvCxnSpPr>
            <p:cNvPr id="49" name="3661 Conector recto"/>
            <p:cNvCxnSpPr/>
            <p:nvPr/>
          </p:nvCxnSpPr>
          <p:spPr>
            <a:xfrm flipH="1">
              <a:off x="2236152" y="5733256"/>
              <a:ext cx="4317365"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50" name="3662 Conector recto"/>
            <p:cNvCxnSpPr/>
            <p:nvPr/>
          </p:nvCxnSpPr>
          <p:spPr>
            <a:xfrm flipV="1">
              <a:off x="2246312" y="5324951"/>
              <a:ext cx="0" cy="403860"/>
            </a:xfrm>
            <a:prstGeom prst="line">
              <a:avLst/>
            </a:prstGeom>
          </p:spPr>
          <p:style>
            <a:lnRef idx="2">
              <a:schemeClr val="accent5"/>
            </a:lnRef>
            <a:fillRef idx="0">
              <a:schemeClr val="accent5"/>
            </a:fillRef>
            <a:effectRef idx="1">
              <a:schemeClr val="accent5"/>
            </a:effectRef>
            <a:fontRef idx="minor">
              <a:schemeClr val="tx1"/>
            </a:fontRef>
          </p:style>
        </p:cxnSp>
        <p:cxnSp>
          <p:nvCxnSpPr>
            <p:cNvPr id="51" name="3663 Conector recto de flecha"/>
            <p:cNvCxnSpPr/>
            <p:nvPr/>
          </p:nvCxnSpPr>
          <p:spPr>
            <a:xfrm>
              <a:off x="2236152" y="5325586"/>
              <a:ext cx="191135"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52" name="31 Rectángulo redondeado"/>
            <p:cNvSpPr/>
            <p:nvPr/>
          </p:nvSpPr>
          <p:spPr>
            <a:xfrm>
              <a:off x="2454592" y="4099401"/>
              <a:ext cx="1233170" cy="1466850"/>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53" name="3628 Rectángulo"/>
            <p:cNvSpPr/>
            <p:nvPr/>
          </p:nvSpPr>
          <p:spPr>
            <a:xfrm>
              <a:off x="4928552" y="4099401"/>
              <a:ext cx="1264920" cy="1466850"/>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54" name="3629 Cuadro de texto"/>
            <p:cNvSpPr txBox="1"/>
            <p:nvPr/>
          </p:nvSpPr>
          <p:spPr>
            <a:xfrm>
              <a:off x="2454592" y="4149080"/>
              <a:ext cx="1233170" cy="1371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spcBef>
                  <a:spcPts val="600"/>
                </a:spcBef>
                <a:spcAft>
                  <a:spcPts val="600"/>
                </a:spcAft>
                <a:tabLst>
                  <a:tab pos="5581015" algn="l"/>
                </a:tabLst>
              </a:pPr>
              <a:r>
                <a:rPr lang="es-ES" sz="1200" b="1" spc="-20" dirty="0" smtClean="0">
                  <a:solidFill>
                    <a:srgbClr val="FFFFFF"/>
                  </a:solidFill>
                  <a:effectLst/>
                  <a:latin typeface="+mj-lt"/>
                  <a:ea typeface="Calibri"/>
                  <a:cs typeface="Times New Roman"/>
                </a:rPr>
                <a:t>                </a:t>
              </a:r>
              <a:r>
                <a:rPr lang="es-ES" sz="1200" b="1" spc="-20" dirty="0" err="1" smtClean="0">
                  <a:solidFill>
                    <a:srgbClr val="FFFFFF"/>
                  </a:solidFill>
                  <a:effectLst/>
                  <a:latin typeface="+mj-lt"/>
                  <a:ea typeface="Calibri"/>
                  <a:cs typeface="Times New Roman"/>
                </a:rPr>
                <a:t>bus_clk</a:t>
              </a:r>
              <a:endParaRPr lang="es-ES" sz="1100" spc="-20" dirty="0">
                <a:effectLst/>
                <a:latin typeface="+mj-lt"/>
                <a:ea typeface="Calibri"/>
                <a:cs typeface="Times New Roman"/>
              </a:endParaRPr>
            </a:p>
            <a:p>
              <a:pPr algn="r">
                <a:spcBef>
                  <a:spcPts val="600"/>
                </a:spcBef>
                <a:spcAft>
                  <a:spcPts val="600"/>
                </a:spcAft>
                <a:tabLst>
                  <a:tab pos="5581015" algn="l"/>
                </a:tabLst>
              </a:pPr>
              <a:r>
                <a:rPr lang="es-ES" sz="1200" b="1" spc="-20" dirty="0" smtClean="0">
                  <a:solidFill>
                    <a:srgbClr val="FFFFFF"/>
                  </a:solidFill>
                  <a:effectLst/>
                  <a:latin typeface="+mj-lt"/>
                  <a:ea typeface="Calibri"/>
                  <a:cs typeface="Times New Roman"/>
                </a:rPr>
                <a:t> open</a:t>
              </a:r>
              <a:endParaRPr lang="es-ES" sz="1100" spc="-20" dirty="0">
                <a:effectLst/>
                <a:latin typeface="+mj-lt"/>
                <a:ea typeface="Calibri"/>
                <a:cs typeface="Times New Roman"/>
              </a:endParaRPr>
            </a:p>
            <a:p>
              <a:pPr algn="r">
                <a:spcBef>
                  <a:spcPts val="600"/>
                </a:spcBef>
                <a:spcAft>
                  <a:spcPts val="600"/>
                </a:spcAft>
                <a:tabLst>
                  <a:tab pos="5581015" algn="l"/>
                </a:tabLst>
              </a:pPr>
              <a:r>
                <a:rPr lang="es-ES" sz="1200" b="1" spc="-20" dirty="0" smtClean="0">
                  <a:solidFill>
                    <a:srgbClr val="FFFFFF"/>
                  </a:solidFill>
                  <a:effectLst/>
                  <a:latin typeface="+mj-lt"/>
                  <a:ea typeface="Calibri"/>
                  <a:cs typeface="Times New Roman"/>
                </a:rPr>
                <a:t> data</a:t>
              </a:r>
              <a:endParaRPr lang="es-ES" sz="1100" spc="-20" dirty="0">
                <a:effectLst/>
                <a:latin typeface="+mj-lt"/>
                <a:ea typeface="Calibri"/>
                <a:cs typeface="Times New Roman"/>
              </a:endParaRPr>
            </a:p>
            <a:p>
              <a:pPr algn="just">
                <a:spcBef>
                  <a:spcPts val="600"/>
                </a:spcBef>
                <a:spcAft>
                  <a:spcPts val="600"/>
                </a:spcAft>
                <a:tabLst>
                  <a:tab pos="5581015" algn="l"/>
                </a:tabLst>
              </a:pPr>
              <a:r>
                <a:rPr lang="es-ES" sz="1200" b="1" spc="-20" dirty="0">
                  <a:solidFill>
                    <a:srgbClr val="FFFFFF"/>
                  </a:solidFill>
                  <a:effectLst/>
                  <a:latin typeface="+mj-lt"/>
                  <a:ea typeface="Calibri"/>
                  <a:cs typeface="Times New Roman"/>
                </a:rPr>
                <a:t>full              </a:t>
              </a:r>
              <a:r>
                <a:rPr lang="es-ES" sz="1200" b="1" spc="-20" dirty="0" smtClean="0">
                  <a:solidFill>
                    <a:srgbClr val="FFFFFF"/>
                  </a:solidFill>
                  <a:effectLst/>
                  <a:latin typeface="+mj-lt"/>
                  <a:ea typeface="Calibri"/>
                  <a:cs typeface="Times New Roman"/>
                </a:rPr>
                <a:t>  </a:t>
              </a:r>
              <a:r>
                <a:rPr lang="es-ES" sz="1200" b="1" spc="-20" dirty="0" err="1" smtClean="0">
                  <a:solidFill>
                    <a:srgbClr val="FFFFFF"/>
                  </a:solidFill>
                  <a:effectLst/>
                  <a:latin typeface="+mj-lt"/>
                  <a:ea typeface="Calibri"/>
                  <a:cs typeface="Times New Roman"/>
                </a:rPr>
                <a:t>wren</a:t>
              </a:r>
              <a:endParaRPr lang="es-ES" sz="1100" spc="-20" dirty="0">
                <a:effectLst/>
                <a:latin typeface="+mj-lt"/>
                <a:ea typeface="Calibri"/>
                <a:cs typeface="Times New Roman"/>
              </a:endParaRPr>
            </a:p>
          </p:txBody>
        </p:sp>
        <p:sp>
          <p:nvSpPr>
            <p:cNvPr id="55" name="3631 Cuadro de texto"/>
            <p:cNvSpPr txBox="1"/>
            <p:nvPr/>
          </p:nvSpPr>
          <p:spPr>
            <a:xfrm>
              <a:off x="4928551" y="4149080"/>
              <a:ext cx="1280795" cy="1371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Bef>
                  <a:spcPts val="600"/>
                </a:spcBef>
                <a:spcAft>
                  <a:spcPts val="600"/>
                </a:spcAft>
                <a:tabLst>
                  <a:tab pos="5581015" algn="l"/>
                </a:tabLst>
              </a:pPr>
              <a:r>
                <a:rPr lang="es-ES" sz="1200" b="1" spc="-20" dirty="0" err="1">
                  <a:solidFill>
                    <a:srgbClr val="FFFFFF"/>
                  </a:solidFill>
                  <a:effectLst/>
                  <a:latin typeface="+mj-lt"/>
                  <a:ea typeface="Calibri"/>
                  <a:cs typeface="Times New Roman"/>
                </a:rPr>
                <a:t>clk</a:t>
              </a:r>
              <a:r>
                <a:rPr lang="es-ES" sz="1200" b="1" spc="-20" dirty="0">
                  <a:solidFill>
                    <a:srgbClr val="FFFFFF"/>
                  </a:solidFill>
                  <a:effectLst/>
                  <a:latin typeface="+mj-lt"/>
                  <a:ea typeface="Calibri"/>
                  <a:cs typeface="Times New Roman"/>
                </a:rPr>
                <a:t>          </a:t>
              </a:r>
              <a:r>
                <a:rPr lang="es-ES" sz="1200" b="1" spc="-20" dirty="0" smtClean="0">
                  <a:solidFill>
                    <a:srgbClr val="FFFFFF"/>
                  </a:solidFill>
                  <a:effectLst/>
                  <a:latin typeface="+mj-lt"/>
                  <a:ea typeface="Calibri"/>
                  <a:cs typeface="Times New Roman"/>
                </a:rPr>
                <a:t>         </a:t>
              </a:r>
              <a:r>
                <a:rPr lang="es-ES" sz="1200" b="1" spc="-20" dirty="0" err="1">
                  <a:solidFill>
                    <a:srgbClr val="FFFFFF"/>
                  </a:solidFill>
                  <a:effectLst/>
                  <a:latin typeface="+mj-lt"/>
                  <a:ea typeface="Calibri"/>
                  <a:cs typeface="Times New Roman"/>
                </a:rPr>
                <a:t>dout</a:t>
              </a:r>
              <a:endParaRPr lang="es-ES" sz="1100" spc="-20" dirty="0">
                <a:effectLst/>
                <a:latin typeface="+mj-lt"/>
                <a:ea typeface="Calibri"/>
                <a:cs typeface="Times New Roman"/>
              </a:endParaRPr>
            </a:p>
            <a:p>
              <a:pPr algn="just">
                <a:spcBef>
                  <a:spcPts val="600"/>
                </a:spcBef>
                <a:spcAft>
                  <a:spcPts val="600"/>
                </a:spcAft>
                <a:tabLst>
                  <a:tab pos="5581015" algn="l"/>
                </a:tabLst>
              </a:pPr>
              <a:r>
                <a:rPr lang="es-ES" sz="1200" b="1" spc="-20" dirty="0" err="1">
                  <a:solidFill>
                    <a:srgbClr val="FFFFFF"/>
                  </a:solidFill>
                  <a:effectLst/>
                  <a:latin typeface="+mj-lt"/>
                  <a:ea typeface="Calibri"/>
                  <a:cs typeface="Times New Roman"/>
                </a:rPr>
                <a:t>rst</a:t>
              </a:r>
              <a:r>
                <a:rPr lang="es-ES" sz="1200" b="1" spc="-20" dirty="0">
                  <a:solidFill>
                    <a:srgbClr val="FFFFFF"/>
                  </a:solidFill>
                  <a:effectLst/>
                  <a:latin typeface="+mj-lt"/>
                  <a:ea typeface="Calibri"/>
                  <a:cs typeface="Times New Roman"/>
                </a:rPr>
                <a:t>          </a:t>
              </a:r>
              <a:r>
                <a:rPr lang="es-ES" sz="1200" b="1" spc="-20" dirty="0" smtClean="0">
                  <a:solidFill>
                    <a:srgbClr val="FFFFFF"/>
                  </a:solidFill>
                  <a:effectLst/>
                  <a:latin typeface="+mj-lt"/>
                  <a:ea typeface="Calibri"/>
                  <a:cs typeface="Times New Roman"/>
                </a:rPr>
                <a:t>      </a:t>
              </a:r>
              <a:r>
                <a:rPr lang="es-ES" sz="1200" b="1" spc="-20" dirty="0" err="1">
                  <a:solidFill>
                    <a:srgbClr val="FFFFFF"/>
                  </a:solidFill>
                  <a:effectLst/>
                  <a:latin typeface="+mj-lt"/>
                  <a:ea typeface="Calibri"/>
                  <a:cs typeface="Times New Roman"/>
                </a:rPr>
                <a:t>empty</a:t>
              </a:r>
              <a:endParaRPr lang="es-ES" sz="1100" spc="-20" dirty="0">
                <a:effectLst/>
                <a:latin typeface="+mj-lt"/>
                <a:ea typeface="Calibri"/>
                <a:cs typeface="Times New Roman"/>
              </a:endParaRPr>
            </a:p>
            <a:p>
              <a:pPr algn="just">
                <a:spcBef>
                  <a:spcPts val="600"/>
                </a:spcBef>
                <a:spcAft>
                  <a:spcPts val="600"/>
                </a:spcAft>
                <a:tabLst>
                  <a:tab pos="5581015" algn="l"/>
                </a:tabLst>
              </a:pPr>
              <a:r>
                <a:rPr lang="es-ES" sz="1200" b="1" spc="-20" dirty="0" err="1">
                  <a:solidFill>
                    <a:srgbClr val="FFFFFF"/>
                  </a:solidFill>
                  <a:effectLst/>
                  <a:latin typeface="+mj-lt"/>
                  <a:ea typeface="Calibri"/>
                  <a:cs typeface="Times New Roman"/>
                </a:rPr>
                <a:t>din</a:t>
              </a:r>
              <a:r>
                <a:rPr lang="es-ES" sz="1200" b="1" spc="-20" dirty="0">
                  <a:solidFill>
                    <a:srgbClr val="FFFFFF"/>
                  </a:solidFill>
                  <a:effectLst/>
                  <a:latin typeface="+mj-lt"/>
                  <a:ea typeface="Calibri"/>
                  <a:cs typeface="Times New Roman"/>
                </a:rPr>
                <a:t>         </a:t>
              </a:r>
              <a:r>
                <a:rPr lang="es-ES" sz="1200" b="1" spc="-20" dirty="0" smtClean="0">
                  <a:solidFill>
                    <a:srgbClr val="FFFFFF"/>
                  </a:solidFill>
                  <a:effectLst/>
                  <a:latin typeface="+mj-lt"/>
                  <a:ea typeface="Calibri"/>
                  <a:cs typeface="Times New Roman"/>
                </a:rPr>
                <a:t>          </a:t>
              </a:r>
              <a:r>
                <a:rPr lang="es-ES" sz="1200" b="1" spc="-20" dirty="0" err="1">
                  <a:solidFill>
                    <a:srgbClr val="FFFFFF"/>
                  </a:solidFill>
                  <a:effectLst/>
                  <a:latin typeface="+mj-lt"/>
                  <a:ea typeface="Calibri"/>
                  <a:cs typeface="Times New Roman"/>
                </a:rPr>
                <a:t>rden</a:t>
              </a:r>
              <a:endParaRPr lang="es-ES" sz="1100" spc="-20" dirty="0">
                <a:effectLst/>
                <a:latin typeface="+mj-lt"/>
                <a:ea typeface="Calibri"/>
                <a:cs typeface="Times New Roman"/>
              </a:endParaRPr>
            </a:p>
            <a:p>
              <a:pPr algn="just">
                <a:spcBef>
                  <a:spcPts val="600"/>
                </a:spcBef>
                <a:spcAft>
                  <a:spcPts val="600"/>
                </a:spcAft>
                <a:tabLst>
                  <a:tab pos="5581015" algn="l"/>
                </a:tabLst>
              </a:pPr>
              <a:r>
                <a:rPr lang="es-ES" sz="1200" b="1" spc="-20" dirty="0" err="1">
                  <a:solidFill>
                    <a:srgbClr val="FFFFFF"/>
                  </a:solidFill>
                  <a:effectLst/>
                  <a:latin typeface="+mj-lt"/>
                  <a:ea typeface="Calibri"/>
                  <a:cs typeface="Times New Roman"/>
                </a:rPr>
                <a:t>wren</a:t>
              </a:r>
              <a:r>
                <a:rPr lang="es-ES" sz="1200" b="1" spc="-20" dirty="0">
                  <a:solidFill>
                    <a:srgbClr val="FFFFFF"/>
                  </a:solidFill>
                  <a:effectLst/>
                  <a:latin typeface="+mj-lt"/>
                  <a:ea typeface="Calibri"/>
                  <a:cs typeface="Times New Roman"/>
                </a:rPr>
                <a:t>      </a:t>
              </a:r>
              <a:r>
                <a:rPr lang="es-ES" sz="1200" b="1" spc="-20" dirty="0" smtClean="0">
                  <a:solidFill>
                    <a:srgbClr val="FFFFFF"/>
                  </a:solidFill>
                  <a:effectLst/>
                  <a:latin typeface="+mj-lt"/>
                  <a:ea typeface="Calibri"/>
                  <a:cs typeface="Times New Roman"/>
                </a:rPr>
                <a:t>            </a:t>
              </a:r>
              <a:r>
                <a:rPr lang="es-ES" sz="1200" b="1" spc="-20" dirty="0">
                  <a:solidFill>
                    <a:srgbClr val="FFFFFF"/>
                  </a:solidFill>
                  <a:effectLst/>
                  <a:latin typeface="+mj-lt"/>
                  <a:ea typeface="Calibri"/>
                  <a:cs typeface="Times New Roman"/>
                </a:rPr>
                <a:t>full</a:t>
              </a:r>
              <a:endParaRPr lang="es-ES" sz="1100" spc="-20" dirty="0">
                <a:effectLst/>
                <a:latin typeface="+mj-lt"/>
                <a:ea typeface="Calibri"/>
                <a:cs typeface="Times New Roman"/>
              </a:endParaRPr>
            </a:p>
          </p:txBody>
        </p:sp>
        <p:sp>
          <p:nvSpPr>
            <p:cNvPr id="56" name="3666 Flecha derecha"/>
            <p:cNvSpPr/>
            <p:nvPr/>
          </p:nvSpPr>
          <p:spPr>
            <a:xfrm>
              <a:off x="1549717" y="4343876"/>
              <a:ext cx="881380" cy="754380"/>
            </a:xfrm>
            <a:prstGeom prst="rightArrow">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tabLst>
                  <a:tab pos="5581015" algn="l"/>
                </a:tabLst>
              </a:pPr>
              <a:r>
                <a:rPr lang="es-ES" sz="1100" spc="-20" dirty="0">
                  <a:effectLst/>
                  <a:latin typeface="+mj-lt"/>
                  <a:ea typeface="Calibri"/>
                  <a:cs typeface="Times New Roman"/>
                </a:rPr>
                <a:t>AXI bus</a:t>
              </a:r>
            </a:p>
          </p:txBody>
        </p:sp>
        <p:cxnSp>
          <p:nvCxnSpPr>
            <p:cNvPr id="57" name="3637 Conector recto de flecha"/>
            <p:cNvCxnSpPr/>
            <p:nvPr/>
          </p:nvCxnSpPr>
          <p:spPr>
            <a:xfrm>
              <a:off x="3683317" y="4329906"/>
              <a:ext cx="1233170"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58" name="3649 Conector recto de flecha"/>
            <p:cNvCxnSpPr/>
            <p:nvPr/>
          </p:nvCxnSpPr>
          <p:spPr>
            <a:xfrm>
              <a:off x="3683317" y="4648676"/>
              <a:ext cx="1233170"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59" name="3639 Triángulo isósceles"/>
            <p:cNvSpPr/>
            <p:nvPr/>
          </p:nvSpPr>
          <p:spPr>
            <a:xfrm rot="5400000">
              <a:off x="4046220" y="4512468"/>
              <a:ext cx="318770" cy="274955"/>
            </a:xfrm>
            <a:prstGeom prst="triangle">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cxnSp>
          <p:nvCxnSpPr>
            <p:cNvPr id="60" name="3654 Conector recto de flecha"/>
            <p:cNvCxnSpPr/>
            <p:nvPr/>
          </p:nvCxnSpPr>
          <p:spPr>
            <a:xfrm>
              <a:off x="6216967" y="4336256"/>
              <a:ext cx="574040"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61" name="3655 Conector recto de flecha"/>
            <p:cNvCxnSpPr/>
            <p:nvPr/>
          </p:nvCxnSpPr>
          <p:spPr>
            <a:xfrm>
              <a:off x="6209347" y="4668996"/>
              <a:ext cx="574040"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62" name="3665 Cuadro de texto"/>
            <p:cNvSpPr txBox="1"/>
            <p:nvPr/>
          </p:nvSpPr>
          <p:spPr>
            <a:xfrm>
              <a:off x="6733222" y="4306927"/>
              <a:ext cx="861060" cy="85026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Bef>
                  <a:spcPts val="600"/>
                </a:spcBef>
                <a:spcAft>
                  <a:spcPts val="600"/>
                </a:spcAft>
                <a:tabLst>
                  <a:tab pos="5581015" algn="l"/>
                </a:tabLst>
              </a:pPr>
              <a:r>
                <a:rPr lang="es-ES" sz="1200" b="1" spc="-20" dirty="0">
                  <a:effectLst/>
                  <a:latin typeface="+mj-lt"/>
                  <a:ea typeface="Calibri"/>
                  <a:cs typeface="Times New Roman"/>
                </a:rPr>
                <a:t>A la lógica de aplicación</a:t>
              </a:r>
              <a:endParaRPr lang="es-ES" sz="1100" spc="-20" dirty="0">
                <a:effectLst/>
                <a:latin typeface="+mj-lt"/>
                <a:ea typeface="Calibri"/>
                <a:cs typeface="Times New Roman"/>
              </a:endParaRPr>
            </a:p>
          </p:txBody>
        </p:sp>
        <p:sp>
          <p:nvSpPr>
            <p:cNvPr id="63" name="3667 Cuadro de texto"/>
            <p:cNvSpPr txBox="1"/>
            <p:nvPr/>
          </p:nvSpPr>
          <p:spPr>
            <a:xfrm>
              <a:off x="5274627" y="3869938"/>
              <a:ext cx="563245" cy="3365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Bef>
                  <a:spcPts val="600"/>
                </a:spcBef>
                <a:spcAft>
                  <a:spcPts val="600"/>
                </a:spcAft>
                <a:tabLst>
                  <a:tab pos="5581015" algn="l"/>
                </a:tabLst>
              </a:pPr>
              <a:r>
                <a:rPr lang="es-ES" sz="1200" b="1" spc="-20">
                  <a:solidFill>
                    <a:srgbClr val="4F81BD"/>
                  </a:solidFill>
                  <a:effectLst/>
                  <a:latin typeface="+mj-lt"/>
                  <a:ea typeface="Calibri"/>
                  <a:cs typeface="Times New Roman"/>
                </a:rPr>
                <a:t>FIFO</a:t>
              </a:r>
              <a:endParaRPr lang="es-ES" sz="1100" spc="-20">
                <a:effectLst/>
                <a:latin typeface="+mj-lt"/>
                <a:ea typeface="Calibri"/>
                <a:cs typeface="Times New Roman"/>
              </a:endParaRPr>
            </a:p>
          </p:txBody>
        </p:sp>
        <p:sp>
          <p:nvSpPr>
            <p:cNvPr id="64" name="3669 Cuadro de texto"/>
            <p:cNvSpPr txBox="1"/>
            <p:nvPr/>
          </p:nvSpPr>
          <p:spPr>
            <a:xfrm>
              <a:off x="2698432" y="3861048"/>
              <a:ext cx="733425" cy="3365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Bef>
                  <a:spcPts val="600"/>
                </a:spcBef>
                <a:spcAft>
                  <a:spcPts val="600"/>
                </a:spcAft>
                <a:tabLst>
                  <a:tab pos="5581015" algn="l"/>
                </a:tabLst>
              </a:pPr>
              <a:r>
                <a:rPr lang="es-ES" sz="1200" b="1" spc="-20">
                  <a:solidFill>
                    <a:srgbClr val="4F81BD"/>
                  </a:solidFill>
                  <a:effectLst/>
                  <a:latin typeface="+mj-lt"/>
                  <a:ea typeface="Calibri"/>
                  <a:cs typeface="Times New Roman"/>
                </a:rPr>
                <a:t>Xillybus</a:t>
              </a:r>
              <a:endParaRPr lang="es-ES" sz="1100" spc="-20">
                <a:effectLst/>
                <a:latin typeface="+mj-lt"/>
                <a:ea typeface="Calibri"/>
                <a:cs typeface="Times New Roman"/>
              </a:endParaRPr>
            </a:p>
          </p:txBody>
        </p:sp>
        <p:sp>
          <p:nvSpPr>
            <p:cNvPr id="65" name="3647 Elipse"/>
            <p:cNvSpPr/>
            <p:nvPr/>
          </p:nvSpPr>
          <p:spPr>
            <a:xfrm>
              <a:off x="4339877" y="4608671"/>
              <a:ext cx="80010" cy="80010"/>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grpSp>
    </p:spTree>
    <p:extLst>
      <p:ext uri="{BB962C8B-B14F-4D97-AF65-F5344CB8AC3E}">
        <p14:creationId xmlns:p14="http://schemas.microsoft.com/office/powerpoint/2010/main" val="24034939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066800"/>
          </a:xfrm>
        </p:spPr>
        <p:txBody>
          <a:bodyPr/>
          <a:lstStyle/>
          <a:p>
            <a:pPr algn="ctr"/>
            <a:r>
              <a:rPr lang="es-ES" dirty="0" smtClean="0"/>
              <a:t>Descripción de la solución</a:t>
            </a:r>
            <a:endParaRPr lang="es-ES" dirty="0"/>
          </a:p>
        </p:txBody>
      </p:sp>
      <p:sp>
        <p:nvSpPr>
          <p:cNvPr id="5" name="4 Marcador de número de diapositiva"/>
          <p:cNvSpPr>
            <a:spLocks noGrp="1"/>
          </p:cNvSpPr>
          <p:nvPr>
            <p:ph type="sldNum" sz="quarter" idx="12"/>
          </p:nvPr>
        </p:nvSpPr>
        <p:spPr/>
        <p:txBody>
          <a:bodyPr/>
          <a:lstStyle/>
          <a:p>
            <a:fld id="{5220D44D-7F8B-4DD8-8AA0-B5138CF392D1}" type="slidenum">
              <a:rPr lang="es-ES" smtClean="0"/>
              <a:t>22</a:t>
            </a:fld>
            <a:endParaRPr lang="es-ES" dirty="0"/>
          </a:p>
        </p:txBody>
      </p:sp>
      <p:sp>
        <p:nvSpPr>
          <p:cNvPr id="8" name="7 CuadroTexto"/>
          <p:cNvSpPr txBox="1"/>
          <p:nvPr/>
        </p:nvSpPr>
        <p:spPr>
          <a:xfrm>
            <a:off x="3091082" y="1249596"/>
            <a:ext cx="2961836" cy="523220"/>
          </a:xfrm>
          <a:prstGeom prst="rect">
            <a:avLst/>
          </a:prstGeom>
          <a:noFill/>
        </p:spPr>
        <p:txBody>
          <a:bodyPr wrap="none" rtlCol="0">
            <a:spAutoFit/>
          </a:bodyPr>
          <a:lstStyle/>
          <a:p>
            <a:r>
              <a:rPr lang="es-ES" sz="2800" b="1" u="sng" dirty="0" smtClean="0">
                <a:solidFill>
                  <a:schemeClr val="accent4">
                    <a:lumMod val="75000"/>
                  </a:schemeClr>
                </a:solidFill>
              </a:rPr>
              <a:t>Señales FPGA-host</a:t>
            </a:r>
            <a:endParaRPr lang="es-ES" b="1" u="sng" dirty="0">
              <a:solidFill>
                <a:schemeClr val="accent4">
                  <a:lumMod val="75000"/>
                </a:schemeClr>
              </a:solidFill>
            </a:endParaRPr>
          </a:p>
        </p:txBody>
      </p:sp>
      <p:graphicFrame>
        <p:nvGraphicFramePr>
          <p:cNvPr id="7" name="6 Diagrama"/>
          <p:cNvGraphicFramePr/>
          <p:nvPr>
            <p:extLst>
              <p:ext uri="{D42A27DB-BD31-4B8C-83A1-F6EECF244321}">
                <p14:modId xmlns:p14="http://schemas.microsoft.com/office/powerpoint/2010/main" val="2840614279"/>
              </p:ext>
            </p:extLst>
          </p:nvPr>
        </p:nvGraphicFramePr>
        <p:xfrm>
          <a:off x="1971000" y="1940639"/>
          <a:ext cx="5202001" cy="1488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2 Grupo"/>
          <p:cNvGrpSpPr/>
          <p:nvPr/>
        </p:nvGrpSpPr>
        <p:grpSpPr>
          <a:xfrm>
            <a:off x="1530032" y="3675087"/>
            <a:ext cx="6083935" cy="2562225"/>
            <a:chOff x="1530032" y="3560317"/>
            <a:chExt cx="6083935" cy="2562225"/>
          </a:xfrm>
        </p:grpSpPr>
        <p:sp>
          <p:nvSpPr>
            <p:cNvPr id="29" name="3679 Rectángulo"/>
            <p:cNvSpPr/>
            <p:nvPr/>
          </p:nvSpPr>
          <p:spPr>
            <a:xfrm>
              <a:off x="2946082" y="4357877"/>
              <a:ext cx="1233170" cy="1466850"/>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30" name="3675 Rectángulo redondeado"/>
            <p:cNvSpPr/>
            <p:nvPr/>
          </p:nvSpPr>
          <p:spPr>
            <a:xfrm>
              <a:off x="5420042" y="4357877"/>
              <a:ext cx="1264920" cy="1466850"/>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31" name="3676 Cuadro de texto"/>
            <p:cNvSpPr txBox="1"/>
            <p:nvPr/>
          </p:nvSpPr>
          <p:spPr>
            <a:xfrm>
              <a:off x="5420041" y="4433664"/>
              <a:ext cx="1264921" cy="1371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Bef>
                  <a:spcPts val="600"/>
                </a:spcBef>
                <a:spcAft>
                  <a:spcPts val="600"/>
                </a:spcAft>
                <a:tabLst>
                  <a:tab pos="5581015" algn="l"/>
                </a:tabLst>
              </a:pPr>
              <a:r>
                <a:rPr lang="es-ES" sz="1200" b="1" spc="-20" dirty="0">
                  <a:solidFill>
                    <a:srgbClr val="FFFFFF"/>
                  </a:solidFill>
                  <a:effectLst/>
                  <a:ea typeface="Calibri"/>
                  <a:cs typeface="Times New Roman"/>
                </a:rPr>
                <a:t>data      </a:t>
              </a:r>
              <a:r>
                <a:rPr lang="es-ES" sz="1200" b="1" spc="-20" dirty="0" smtClean="0">
                  <a:solidFill>
                    <a:srgbClr val="FFFFFF"/>
                  </a:solidFill>
                  <a:effectLst/>
                  <a:ea typeface="Calibri"/>
                  <a:cs typeface="Times New Roman"/>
                </a:rPr>
                <a:t>    </a:t>
              </a:r>
              <a:r>
                <a:rPr lang="es-ES" sz="1200" b="1" spc="-20" dirty="0" err="1" smtClean="0">
                  <a:solidFill>
                    <a:srgbClr val="FFFFFF"/>
                  </a:solidFill>
                  <a:effectLst/>
                  <a:ea typeface="Calibri"/>
                  <a:cs typeface="Times New Roman"/>
                </a:rPr>
                <a:t>bus_clk</a:t>
              </a:r>
              <a:endParaRPr lang="es-ES" sz="1100" spc="-20" dirty="0">
                <a:effectLst/>
                <a:ea typeface="Calibri"/>
                <a:cs typeface="Times New Roman"/>
              </a:endParaRPr>
            </a:p>
            <a:p>
              <a:pPr algn="just">
                <a:spcBef>
                  <a:spcPts val="600"/>
                </a:spcBef>
                <a:spcAft>
                  <a:spcPts val="600"/>
                </a:spcAft>
                <a:tabLst>
                  <a:tab pos="5581015" algn="l"/>
                </a:tabLst>
              </a:pPr>
              <a:r>
                <a:rPr lang="es-ES" sz="1200" b="1" spc="-20" dirty="0" err="1">
                  <a:solidFill>
                    <a:srgbClr val="FFFFFF"/>
                  </a:solidFill>
                  <a:effectLst/>
                  <a:ea typeface="Calibri"/>
                  <a:cs typeface="Times New Roman"/>
                </a:rPr>
                <a:t>empty</a:t>
              </a:r>
              <a:r>
                <a:rPr lang="es-ES" sz="1200" b="1" spc="-20" dirty="0">
                  <a:solidFill>
                    <a:srgbClr val="FFFFFF"/>
                  </a:solidFill>
                  <a:effectLst/>
                  <a:ea typeface="Calibri"/>
                  <a:cs typeface="Times New Roman"/>
                </a:rPr>
                <a:t>     </a:t>
              </a:r>
              <a:r>
                <a:rPr lang="es-ES" sz="1200" b="1" spc="-20" dirty="0" smtClean="0">
                  <a:solidFill>
                    <a:srgbClr val="FFFFFF"/>
                  </a:solidFill>
                  <a:effectLst/>
                  <a:ea typeface="Calibri"/>
                  <a:cs typeface="Times New Roman"/>
                </a:rPr>
                <a:t>      </a:t>
              </a:r>
              <a:r>
                <a:rPr lang="es-ES" sz="1200" b="1" spc="-20" dirty="0">
                  <a:solidFill>
                    <a:srgbClr val="FFFFFF"/>
                  </a:solidFill>
                  <a:effectLst/>
                  <a:ea typeface="Calibri"/>
                  <a:cs typeface="Times New Roman"/>
                </a:rPr>
                <a:t>open</a:t>
              </a:r>
              <a:endParaRPr lang="es-ES" sz="1100" spc="-20" dirty="0">
                <a:effectLst/>
                <a:ea typeface="Calibri"/>
                <a:cs typeface="Times New Roman"/>
              </a:endParaRPr>
            </a:p>
            <a:p>
              <a:pPr algn="just">
                <a:spcBef>
                  <a:spcPts val="600"/>
                </a:spcBef>
                <a:spcAft>
                  <a:spcPts val="600"/>
                </a:spcAft>
                <a:tabLst>
                  <a:tab pos="5581015" algn="l"/>
                </a:tabLst>
              </a:pPr>
              <a:r>
                <a:rPr lang="es-ES" sz="1200" b="1" spc="-20" dirty="0" err="1">
                  <a:solidFill>
                    <a:srgbClr val="FFFFFF"/>
                  </a:solidFill>
                  <a:effectLst/>
                  <a:ea typeface="Calibri"/>
                  <a:cs typeface="Times New Roman"/>
                </a:rPr>
                <a:t>rden</a:t>
              </a:r>
              <a:r>
                <a:rPr lang="es-ES" sz="1200" b="1" spc="-20" dirty="0">
                  <a:solidFill>
                    <a:srgbClr val="FFFFFF"/>
                  </a:solidFill>
                  <a:effectLst/>
                  <a:ea typeface="Calibri"/>
                  <a:cs typeface="Times New Roman"/>
                </a:rPr>
                <a:t>               </a:t>
              </a:r>
              <a:endParaRPr lang="es-ES" sz="1100" spc="-20" dirty="0">
                <a:effectLst/>
                <a:ea typeface="Calibri"/>
                <a:cs typeface="Times New Roman"/>
              </a:endParaRPr>
            </a:p>
            <a:p>
              <a:pPr algn="just">
                <a:spcBef>
                  <a:spcPts val="600"/>
                </a:spcBef>
                <a:spcAft>
                  <a:spcPts val="600"/>
                </a:spcAft>
                <a:tabLst>
                  <a:tab pos="5581015" algn="l"/>
                </a:tabLst>
              </a:pPr>
              <a:r>
                <a:rPr lang="es-ES" sz="1200" b="1" spc="-20" dirty="0" err="1">
                  <a:solidFill>
                    <a:srgbClr val="FFFFFF"/>
                  </a:solidFill>
                  <a:effectLst/>
                  <a:ea typeface="Calibri"/>
                  <a:cs typeface="Times New Roman"/>
                </a:rPr>
                <a:t>eof</a:t>
              </a:r>
              <a:endParaRPr lang="es-ES" sz="1100" spc="-20" dirty="0">
                <a:effectLst/>
                <a:ea typeface="Calibri"/>
                <a:cs typeface="Times New Roman"/>
              </a:endParaRPr>
            </a:p>
          </p:txBody>
        </p:sp>
        <p:cxnSp>
          <p:nvCxnSpPr>
            <p:cNvPr id="32" name="3677 Conector recto de flecha"/>
            <p:cNvCxnSpPr/>
            <p:nvPr/>
          </p:nvCxnSpPr>
          <p:spPr>
            <a:xfrm>
              <a:off x="4174807" y="4588382"/>
              <a:ext cx="1233170"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33" name="3686 Conector recto de flecha"/>
            <p:cNvCxnSpPr/>
            <p:nvPr/>
          </p:nvCxnSpPr>
          <p:spPr>
            <a:xfrm>
              <a:off x="4174807" y="4917312"/>
              <a:ext cx="1233170"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34" name="3672 Cuadro de texto"/>
            <p:cNvSpPr txBox="1"/>
            <p:nvPr/>
          </p:nvSpPr>
          <p:spPr>
            <a:xfrm>
              <a:off x="1530032" y="5239892"/>
              <a:ext cx="861060" cy="85026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Bef>
                  <a:spcPts val="600"/>
                </a:spcBef>
                <a:spcAft>
                  <a:spcPts val="600"/>
                </a:spcAft>
                <a:tabLst>
                  <a:tab pos="5581015" algn="l"/>
                </a:tabLst>
              </a:pPr>
              <a:r>
                <a:rPr lang="es-ES" sz="1200" b="1" spc="-20" dirty="0">
                  <a:effectLst/>
                  <a:latin typeface="+mj-lt"/>
                  <a:ea typeface="Calibri"/>
                  <a:cs typeface="Times New Roman"/>
                </a:rPr>
                <a:t>A la lógica de aplicación</a:t>
              </a:r>
              <a:endParaRPr lang="es-ES" sz="1100" spc="-20" dirty="0">
                <a:effectLst/>
                <a:latin typeface="+mj-lt"/>
                <a:ea typeface="Calibri"/>
                <a:cs typeface="Times New Roman"/>
              </a:endParaRPr>
            </a:p>
          </p:txBody>
        </p:sp>
        <p:sp>
          <p:nvSpPr>
            <p:cNvPr id="35" name="3694 Cuadro de texto"/>
            <p:cNvSpPr txBox="1"/>
            <p:nvPr/>
          </p:nvSpPr>
          <p:spPr>
            <a:xfrm>
              <a:off x="2946082" y="4433664"/>
              <a:ext cx="1233170" cy="1371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Bef>
                  <a:spcPts val="600"/>
                </a:spcBef>
                <a:spcAft>
                  <a:spcPts val="600"/>
                </a:spcAft>
                <a:tabLst>
                  <a:tab pos="5581015" algn="l"/>
                </a:tabLst>
              </a:pPr>
              <a:r>
                <a:rPr lang="es-ES" sz="1200" b="1" spc="-20" dirty="0" err="1">
                  <a:solidFill>
                    <a:srgbClr val="FFFFFF"/>
                  </a:solidFill>
                  <a:effectLst/>
                  <a:latin typeface="+mj-lt"/>
                  <a:ea typeface="Calibri"/>
                  <a:cs typeface="Times New Roman"/>
                </a:rPr>
                <a:t>clk</a:t>
              </a:r>
              <a:r>
                <a:rPr lang="es-ES" sz="1200" b="1" spc="-20" dirty="0">
                  <a:solidFill>
                    <a:srgbClr val="FFFFFF"/>
                  </a:solidFill>
                  <a:effectLst/>
                  <a:latin typeface="+mj-lt"/>
                  <a:ea typeface="Calibri"/>
                  <a:cs typeface="Times New Roman"/>
                </a:rPr>
                <a:t>           </a:t>
              </a:r>
              <a:r>
                <a:rPr lang="es-ES" sz="1200" b="1" spc="-20" dirty="0" smtClean="0">
                  <a:solidFill>
                    <a:srgbClr val="FFFFFF"/>
                  </a:solidFill>
                  <a:effectLst/>
                  <a:latin typeface="+mj-lt"/>
                  <a:ea typeface="Calibri"/>
                  <a:cs typeface="Times New Roman"/>
                </a:rPr>
                <a:t>       </a:t>
              </a:r>
              <a:r>
                <a:rPr lang="es-ES" sz="1200" b="1" spc="-20" dirty="0" err="1">
                  <a:solidFill>
                    <a:srgbClr val="FFFFFF"/>
                  </a:solidFill>
                  <a:effectLst/>
                  <a:latin typeface="+mj-lt"/>
                  <a:ea typeface="Calibri"/>
                  <a:cs typeface="Times New Roman"/>
                </a:rPr>
                <a:t>dout</a:t>
              </a:r>
              <a:endParaRPr lang="es-ES" sz="1100" spc="-20" dirty="0">
                <a:effectLst/>
                <a:latin typeface="+mj-lt"/>
                <a:ea typeface="Calibri"/>
                <a:cs typeface="Times New Roman"/>
              </a:endParaRPr>
            </a:p>
            <a:p>
              <a:pPr algn="just">
                <a:spcBef>
                  <a:spcPts val="600"/>
                </a:spcBef>
                <a:spcAft>
                  <a:spcPts val="600"/>
                </a:spcAft>
                <a:tabLst>
                  <a:tab pos="5581015" algn="l"/>
                </a:tabLst>
              </a:pPr>
              <a:r>
                <a:rPr lang="es-ES" sz="1200" b="1" spc="-20" dirty="0" err="1">
                  <a:solidFill>
                    <a:srgbClr val="FFFFFF"/>
                  </a:solidFill>
                  <a:effectLst/>
                  <a:latin typeface="+mj-lt"/>
                  <a:ea typeface="Calibri"/>
                  <a:cs typeface="Times New Roman"/>
                </a:rPr>
                <a:t>rst</a:t>
              </a:r>
              <a:r>
                <a:rPr lang="es-ES" sz="1200" b="1" spc="-20" dirty="0">
                  <a:solidFill>
                    <a:srgbClr val="FFFFFF"/>
                  </a:solidFill>
                  <a:effectLst/>
                  <a:latin typeface="+mj-lt"/>
                  <a:ea typeface="Calibri"/>
                  <a:cs typeface="Times New Roman"/>
                </a:rPr>
                <a:t>             </a:t>
              </a:r>
              <a:r>
                <a:rPr lang="es-ES" sz="1200" b="1" spc="-20" dirty="0" smtClean="0">
                  <a:solidFill>
                    <a:srgbClr val="FFFFFF"/>
                  </a:solidFill>
                  <a:effectLst/>
                  <a:latin typeface="+mj-lt"/>
                  <a:ea typeface="Calibri"/>
                  <a:cs typeface="Times New Roman"/>
                </a:rPr>
                <a:t>  </a:t>
              </a:r>
              <a:r>
                <a:rPr lang="es-ES" sz="1200" b="1" spc="-20" dirty="0" err="1" smtClean="0">
                  <a:solidFill>
                    <a:srgbClr val="FFFFFF"/>
                  </a:solidFill>
                  <a:effectLst/>
                  <a:latin typeface="+mj-lt"/>
                  <a:ea typeface="Calibri"/>
                  <a:cs typeface="Times New Roman"/>
                </a:rPr>
                <a:t>empty</a:t>
              </a:r>
              <a:endParaRPr lang="es-ES" sz="1100" spc="-20" dirty="0">
                <a:effectLst/>
                <a:latin typeface="+mj-lt"/>
                <a:ea typeface="Calibri"/>
                <a:cs typeface="Times New Roman"/>
              </a:endParaRPr>
            </a:p>
            <a:p>
              <a:pPr algn="just">
                <a:spcBef>
                  <a:spcPts val="600"/>
                </a:spcBef>
                <a:spcAft>
                  <a:spcPts val="600"/>
                </a:spcAft>
                <a:tabLst>
                  <a:tab pos="5581015" algn="l"/>
                </a:tabLst>
              </a:pPr>
              <a:r>
                <a:rPr lang="es-ES" sz="1200" b="1" spc="-20" dirty="0" err="1">
                  <a:solidFill>
                    <a:srgbClr val="FFFFFF"/>
                  </a:solidFill>
                  <a:effectLst/>
                  <a:latin typeface="+mj-lt"/>
                  <a:ea typeface="Calibri"/>
                  <a:cs typeface="Times New Roman"/>
                </a:rPr>
                <a:t>din</a:t>
              </a:r>
              <a:r>
                <a:rPr lang="es-ES" sz="1200" b="1" spc="-20" dirty="0">
                  <a:solidFill>
                    <a:srgbClr val="FFFFFF"/>
                  </a:solidFill>
                  <a:effectLst/>
                  <a:latin typeface="+mj-lt"/>
                  <a:ea typeface="Calibri"/>
                  <a:cs typeface="Times New Roman"/>
                </a:rPr>
                <a:t>              </a:t>
              </a:r>
              <a:r>
                <a:rPr lang="es-ES" sz="1200" b="1" spc="-20" dirty="0" smtClean="0">
                  <a:solidFill>
                    <a:srgbClr val="FFFFFF"/>
                  </a:solidFill>
                  <a:effectLst/>
                  <a:latin typeface="+mj-lt"/>
                  <a:ea typeface="Calibri"/>
                  <a:cs typeface="Times New Roman"/>
                </a:rPr>
                <a:t>   </a:t>
              </a:r>
              <a:r>
                <a:rPr lang="es-ES" sz="1200" b="1" spc="-20" dirty="0" err="1">
                  <a:solidFill>
                    <a:srgbClr val="FFFFFF"/>
                  </a:solidFill>
                  <a:effectLst/>
                  <a:latin typeface="+mj-lt"/>
                  <a:ea typeface="Calibri"/>
                  <a:cs typeface="Times New Roman"/>
                </a:rPr>
                <a:t>rden</a:t>
              </a:r>
              <a:endParaRPr lang="es-ES" sz="1100" spc="-20" dirty="0">
                <a:effectLst/>
                <a:latin typeface="+mj-lt"/>
                <a:ea typeface="Calibri"/>
                <a:cs typeface="Times New Roman"/>
              </a:endParaRPr>
            </a:p>
            <a:p>
              <a:pPr algn="just">
                <a:spcBef>
                  <a:spcPts val="600"/>
                </a:spcBef>
                <a:spcAft>
                  <a:spcPts val="600"/>
                </a:spcAft>
                <a:tabLst>
                  <a:tab pos="5581015" algn="l"/>
                </a:tabLst>
              </a:pPr>
              <a:r>
                <a:rPr lang="es-ES" sz="1200" b="1" spc="-20" dirty="0" err="1">
                  <a:solidFill>
                    <a:srgbClr val="FFFFFF"/>
                  </a:solidFill>
                  <a:effectLst/>
                  <a:latin typeface="+mj-lt"/>
                  <a:ea typeface="Calibri"/>
                  <a:cs typeface="Times New Roman"/>
                </a:rPr>
                <a:t>wren</a:t>
              </a:r>
              <a:r>
                <a:rPr lang="es-ES" sz="1200" b="1" spc="-20" dirty="0">
                  <a:solidFill>
                    <a:srgbClr val="FFFFFF"/>
                  </a:solidFill>
                  <a:effectLst/>
                  <a:latin typeface="+mj-lt"/>
                  <a:ea typeface="Calibri"/>
                  <a:cs typeface="Times New Roman"/>
                </a:rPr>
                <a:t>            </a:t>
              </a:r>
              <a:r>
                <a:rPr lang="es-ES" sz="1200" b="1" spc="-20" dirty="0" smtClean="0">
                  <a:solidFill>
                    <a:srgbClr val="FFFFFF"/>
                  </a:solidFill>
                  <a:effectLst/>
                  <a:latin typeface="+mj-lt"/>
                  <a:ea typeface="Calibri"/>
                  <a:cs typeface="Times New Roman"/>
                </a:rPr>
                <a:t>    </a:t>
              </a:r>
              <a:r>
                <a:rPr lang="es-ES" sz="1200" b="1" spc="-20" dirty="0">
                  <a:solidFill>
                    <a:srgbClr val="FFFFFF"/>
                  </a:solidFill>
                  <a:effectLst/>
                  <a:latin typeface="+mj-lt"/>
                  <a:ea typeface="Calibri"/>
                  <a:cs typeface="Times New Roman"/>
                </a:rPr>
                <a:t>full</a:t>
              </a:r>
              <a:endParaRPr lang="es-ES" sz="1100" spc="-20" dirty="0">
                <a:effectLst/>
                <a:latin typeface="+mj-lt"/>
                <a:ea typeface="Calibri"/>
                <a:cs typeface="Times New Roman"/>
              </a:endParaRPr>
            </a:p>
          </p:txBody>
        </p:sp>
        <p:sp>
          <p:nvSpPr>
            <p:cNvPr id="36" name="3695 Cuadro de texto"/>
            <p:cNvSpPr txBox="1"/>
            <p:nvPr/>
          </p:nvSpPr>
          <p:spPr>
            <a:xfrm>
              <a:off x="5689917" y="4087862"/>
              <a:ext cx="733425" cy="3365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Bef>
                  <a:spcPts val="600"/>
                </a:spcBef>
                <a:spcAft>
                  <a:spcPts val="600"/>
                </a:spcAft>
                <a:tabLst>
                  <a:tab pos="5581015" algn="l"/>
                </a:tabLst>
              </a:pPr>
              <a:r>
                <a:rPr lang="es-ES" sz="1200" b="1" spc="-20">
                  <a:solidFill>
                    <a:srgbClr val="4F81BD"/>
                  </a:solidFill>
                  <a:effectLst/>
                  <a:latin typeface="+mj-lt"/>
                  <a:ea typeface="Calibri"/>
                  <a:cs typeface="Times New Roman"/>
                </a:rPr>
                <a:t>Xillybus</a:t>
              </a:r>
              <a:endParaRPr lang="es-ES" sz="1100" spc="-20">
                <a:effectLst/>
                <a:latin typeface="+mj-lt"/>
                <a:ea typeface="Calibri"/>
                <a:cs typeface="Times New Roman"/>
              </a:endParaRPr>
            </a:p>
          </p:txBody>
        </p:sp>
        <p:sp>
          <p:nvSpPr>
            <p:cNvPr id="37" name="3696 Cuadro de texto"/>
            <p:cNvSpPr txBox="1"/>
            <p:nvPr/>
          </p:nvSpPr>
          <p:spPr>
            <a:xfrm>
              <a:off x="3269932" y="4100562"/>
              <a:ext cx="563245" cy="3365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Bef>
                  <a:spcPts val="600"/>
                </a:spcBef>
                <a:spcAft>
                  <a:spcPts val="600"/>
                </a:spcAft>
                <a:tabLst>
                  <a:tab pos="5581015" algn="l"/>
                </a:tabLst>
              </a:pPr>
              <a:r>
                <a:rPr lang="es-ES" sz="1200" b="1" spc="-20" dirty="0">
                  <a:solidFill>
                    <a:srgbClr val="4F81BD"/>
                  </a:solidFill>
                  <a:effectLst/>
                  <a:latin typeface="+mj-lt"/>
                  <a:ea typeface="Calibri"/>
                  <a:cs typeface="Times New Roman"/>
                </a:rPr>
                <a:t>FIFO</a:t>
              </a:r>
              <a:endParaRPr lang="es-ES" sz="1100" spc="-20" dirty="0">
                <a:effectLst/>
                <a:latin typeface="+mj-lt"/>
                <a:ea typeface="Calibri"/>
                <a:cs typeface="Times New Roman"/>
              </a:endParaRPr>
            </a:p>
          </p:txBody>
        </p:sp>
        <p:cxnSp>
          <p:nvCxnSpPr>
            <p:cNvPr id="38" name="3698 Conector recto de flecha"/>
            <p:cNvCxnSpPr/>
            <p:nvPr/>
          </p:nvCxnSpPr>
          <p:spPr>
            <a:xfrm flipH="1">
              <a:off x="4163377" y="5277357"/>
              <a:ext cx="1243965"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39" name="3699 Conector recto"/>
            <p:cNvCxnSpPr/>
            <p:nvPr/>
          </p:nvCxnSpPr>
          <p:spPr>
            <a:xfrm>
              <a:off x="6694487" y="4586477"/>
              <a:ext cx="159385"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40" name="3706 Conector recto"/>
            <p:cNvCxnSpPr/>
            <p:nvPr/>
          </p:nvCxnSpPr>
          <p:spPr>
            <a:xfrm flipH="1">
              <a:off x="2377757" y="3719702"/>
              <a:ext cx="4667885"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41" name="3700 Conector recto"/>
            <p:cNvCxnSpPr/>
            <p:nvPr/>
          </p:nvCxnSpPr>
          <p:spPr>
            <a:xfrm>
              <a:off x="6853872" y="4023232"/>
              <a:ext cx="0" cy="563245"/>
            </a:xfrm>
            <a:prstGeom prst="line">
              <a:avLst/>
            </a:prstGeom>
          </p:spPr>
          <p:style>
            <a:lnRef idx="2">
              <a:schemeClr val="accent5"/>
            </a:lnRef>
            <a:fillRef idx="0">
              <a:schemeClr val="accent5"/>
            </a:fillRef>
            <a:effectRef idx="1">
              <a:schemeClr val="accent5"/>
            </a:effectRef>
            <a:fontRef idx="minor">
              <a:schemeClr val="tx1"/>
            </a:fontRef>
          </p:style>
        </p:cxnSp>
        <p:cxnSp>
          <p:nvCxnSpPr>
            <p:cNvPr id="42" name="3701 Conector recto"/>
            <p:cNvCxnSpPr/>
            <p:nvPr/>
          </p:nvCxnSpPr>
          <p:spPr>
            <a:xfrm flipH="1">
              <a:off x="2539047" y="4015612"/>
              <a:ext cx="4317365"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43" name="3702 Conector recto"/>
            <p:cNvCxnSpPr/>
            <p:nvPr/>
          </p:nvCxnSpPr>
          <p:spPr>
            <a:xfrm>
              <a:off x="2540317" y="4015612"/>
              <a:ext cx="0" cy="563245"/>
            </a:xfrm>
            <a:prstGeom prst="line">
              <a:avLst/>
            </a:prstGeom>
          </p:spPr>
          <p:style>
            <a:lnRef idx="2">
              <a:schemeClr val="accent5"/>
            </a:lnRef>
            <a:fillRef idx="0">
              <a:schemeClr val="accent5"/>
            </a:fillRef>
            <a:effectRef idx="1">
              <a:schemeClr val="accent5"/>
            </a:effectRef>
            <a:fontRef idx="minor">
              <a:schemeClr val="tx1"/>
            </a:fontRef>
          </p:style>
        </p:cxnSp>
        <p:cxnSp>
          <p:nvCxnSpPr>
            <p:cNvPr id="67" name="3703 Conector recto de flecha"/>
            <p:cNvCxnSpPr/>
            <p:nvPr/>
          </p:nvCxnSpPr>
          <p:spPr>
            <a:xfrm>
              <a:off x="2537142" y="4585842"/>
              <a:ext cx="382270"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68" name="3680 Triángulo isósceles"/>
            <p:cNvSpPr/>
            <p:nvPr/>
          </p:nvSpPr>
          <p:spPr>
            <a:xfrm rot="16200000">
              <a:off x="4705351" y="3582224"/>
              <a:ext cx="318770" cy="274955"/>
            </a:xfrm>
            <a:prstGeom prst="triangle">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cxnSp>
          <p:nvCxnSpPr>
            <p:cNvPr id="69" name="3704 Conector recto"/>
            <p:cNvCxnSpPr/>
            <p:nvPr/>
          </p:nvCxnSpPr>
          <p:spPr>
            <a:xfrm>
              <a:off x="6694487" y="4916042"/>
              <a:ext cx="349885"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70" name="3705 Conector recto"/>
            <p:cNvCxnSpPr/>
            <p:nvPr/>
          </p:nvCxnSpPr>
          <p:spPr>
            <a:xfrm>
              <a:off x="7045642" y="3719702"/>
              <a:ext cx="0" cy="1189990"/>
            </a:xfrm>
            <a:prstGeom prst="line">
              <a:avLst/>
            </a:prstGeom>
          </p:spPr>
          <p:style>
            <a:lnRef idx="2">
              <a:schemeClr val="accent5"/>
            </a:lnRef>
            <a:fillRef idx="0">
              <a:schemeClr val="accent5"/>
            </a:fillRef>
            <a:effectRef idx="1">
              <a:schemeClr val="accent5"/>
            </a:effectRef>
            <a:fontRef idx="minor">
              <a:schemeClr val="tx1"/>
            </a:fontRef>
          </p:style>
        </p:cxnSp>
        <p:sp>
          <p:nvSpPr>
            <p:cNvPr id="71" name="3708 Elipse"/>
            <p:cNvSpPr/>
            <p:nvPr/>
          </p:nvSpPr>
          <p:spPr>
            <a:xfrm>
              <a:off x="4668994" y="3682554"/>
              <a:ext cx="74295" cy="74295"/>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cxnSp>
          <p:nvCxnSpPr>
            <p:cNvPr id="72" name="3709 Conector recto"/>
            <p:cNvCxnSpPr/>
            <p:nvPr/>
          </p:nvCxnSpPr>
          <p:spPr>
            <a:xfrm>
              <a:off x="2377757" y="3719702"/>
              <a:ext cx="0" cy="1190625"/>
            </a:xfrm>
            <a:prstGeom prst="line">
              <a:avLst/>
            </a:prstGeom>
          </p:spPr>
          <p:style>
            <a:lnRef idx="2">
              <a:schemeClr val="accent5"/>
            </a:lnRef>
            <a:fillRef idx="0">
              <a:schemeClr val="accent5"/>
            </a:fillRef>
            <a:effectRef idx="1">
              <a:schemeClr val="accent5"/>
            </a:effectRef>
            <a:fontRef idx="minor">
              <a:schemeClr val="tx1"/>
            </a:fontRef>
          </p:style>
        </p:cxnSp>
        <p:cxnSp>
          <p:nvCxnSpPr>
            <p:cNvPr id="73" name="3710 Conector recto de flecha"/>
            <p:cNvCxnSpPr/>
            <p:nvPr/>
          </p:nvCxnSpPr>
          <p:spPr>
            <a:xfrm>
              <a:off x="2377757" y="4910327"/>
              <a:ext cx="563245"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74" name="3712 Conector recto de flecha"/>
            <p:cNvCxnSpPr/>
            <p:nvPr/>
          </p:nvCxnSpPr>
          <p:spPr>
            <a:xfrm>
              <a:off x="2409507" y="5239892"/>
              <a:ext cx="510540"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75" name="3714 Conector recto"/>
            <p:cNvCxnSpPr/>
            <p:nvPr/>
          </p:nvCxnSpPr>
          <p:spPr>
            <a:xfrm>
              <a:off x="4177982" y="5578347"/>
              <a:ext cx="159385"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76" name="3715 Conector recto"/>
            <p:cNvCxnSpPr/>
            <p:nvPr/>
          </p:nvCxnSpPr>
          <p:spPr>
            <a:xfrm>
              <a:off x="4334192" y="5580252"/>
              <a:ext cx="0" cy="382270"/>
            </a:xfrm>
            <a:prstGeom prst="line">
              <a:avLst/>
            </a:prstGeom>
          </p:spPr>
          <p:style>
            <a:lnRef idx="2">
              <a:schemeClr val="accent5"/>
            </a:lnRef>
            <a:fillRef idx="0">
              <a:schemeClr val="accent5"/>
            </a:fillRef>
            <a:effectRef idx="1">
              <a:schemeClr val="accent5"/>
            </a:effectRef>
            <a:fontRef idx="minor">
              <a:schemeClr val="tx1"/>
            </a:fontRef>
          </p:style>
        </p:cxnSp>
        <p:cxnSp>
          <p:nvCxnSpPr>
            <p:cNvPr id="77" name="3716 Conector recto de flecha"/>
            <p:cNvCxnSpPr/>
            <p:nvPr/>
          </p:nvCxnSpPr>
          <p:spPr>
            <a:xfrm flipH="1">
              <a:off x="2377757" y="5962522"/>
              <a:ext cx="1955800"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78" name="3717 Conector recto de flecha"/>
            <p:cNvCxnSpPr/>
            <p:nvPr/>
          </p:nvCxnSpPr>
          <p:spPr>
            <a:xfrm>
              <a:off x="4913947" y="5590412"/>
              <a:ext cx="493395"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79" name="3718 Conector recto"/>
            <p:cNvCxnSpPr/>
            <p:nvPr/>
          </p:nvCxnSpPr>
          <p:spPr>
            <a:xfrm>
              <a:off x="4908232" y="5590412"/>
              <a:ext cx="0" cy="531495"/>
            </a:xfrm>
            <a:prstGeom prst="line">
              <a:avLst/>
            </a:prstGeom>
          </p:spPr>
          <p:style>
            <a:lnRef idx="2">
              <a:schemeClr val="accent5"/>
            </a:lnRef>
            <a:fillRef idx="0">
              <a:schemeClr val="accent5"/>
            </a:fillRef>
            <a:effectRef idx="1">
              <a:schemeClr val="accent5"/>
            </a:effectRef>
            <a:fontRef idx="minor">
              <a:schemeClr val="tx1"/>
            </a:fontRef>
          </p:style>
        </p:cxnSp>
        <p:cxnSp>
          <p:nvCxnSpPr>
            <p:cNvPr id="80" name="3720 Conector recto"/>
            <p:cNvCxnSpPr/>
            <p:nvPr/>
          </p:nvCxnSpPr>
          <p:spPr>
            <a:xfrm flipH="1">
              <a:off x="2409507" y="6122542"/>
              <a:ext cx="2498090" cy="0"/>
            </a:xfrm>
            <a:prstGeom prst="line">
              <a:avLst/>
            </a:prstGeom>
          </p:spPr>
          <p:style>
            <a:lnRef idx="2">
              <a:schemeClr val="accent5"/>
            </a:lnRef>
            <a:fillRef idx="0">
              <a:schemeClr val="accent5"/>
            </a:fillRef>
            <a:effectRef idx="1">
              <a:schemeClr val="accent5"/>
            </a:effectRef>
            <a:fontRef idx="minor">
              <a:schemeClr val="tx1"/>
            </a:fontRef>
          </p:style>
        </p:cxnSp>
        <p:sp>
          <p:nvSpPr>
            <p:cNvPr id="81" name="3721 Flecha derecha"/>
            <p:cNvSpPr/>
            <p:nvPr/>
          </p:nvSpPr>
          <p:spPr>
            <a:xfrm>
              <a:off x="6732587" y="4970652"/>
              <a:ext cx="881380" cy="754380"/>
            </a:xfrm>
            <a:prstGeom prst="rightArrow">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tabLst>
                  <a:tab pos="5581015" algn="l"/>
                </a:tabLst>
              </a:pPr>
              <a:r>
                <a:rPr lang="es-ES" sz="1100" spc="-20" dirty="0">
                  <a:effectLst/>
                  <a:latin typeface="+mj-lt"/>
                  <a:ea typeface="Calibri"/>
                  <a:cs typeface="Times New Roman"/>
                </a:rPr>
                <a:t>AXI bus</a:t>
              </a:r>
            </a:p>
          </p:txBody>
        </p:sp>
        <p:cxnSp>
          <p:nvCxnSpPr>
            <p:cNvPr id="82" name="3723 Conector recto de flecha"/>
            <p:cNvCxnSpPr/>
            <p:nvPr/>
          </p:nvCxnSpPr>
          <p:spPr>
            <a:xfrm>
              <a:off x="2412047" y="5583427"/>
              <a:ext cx="510540"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grpSp>
    </p:spTree>
    <p:extLst>
      <p:ext uri="{BB962C8B-B14F-4D97-AF65-F5344CB8AC3E}">
        <p14:creationId xmlns:p14="http://schemas.microsoft.com/office/powerpoint/2010/main" val="24788247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066800"/>
          </a:xfrm>
        </p:spPr>
        <p:txBody>
          <a:bodyPr/>
          <a:lstStyle/>
          <a:p>
            <a:pPr algn="ctr"/>
            <a:r>
              <a:rPr lang="es-ES" dirty="0" smtClean="0"/>
              <a:t>Descripción de la solución</a:t>
            </a:r>
            <a:endParaRPr lang="es-ES" dirty="0"/>
          </a:p>
        </p:txBody>
      </p:sp>
      <p:sp>
        <p:nvSpPr>
          <p:cNvPr id="5" name="4 Marcador de número de diapositiva"/>
          <p:cNvSpPr>
            <a:spLocks noGrp="1"/>
          </p:cNvSpPr>
          <p:nvPr>
            <p:ph type="sldNum" sz="quarter" idx="12"/>
          </p:nvPr>
        </p:nvSpPr>
        <p:spPr/>
        <p:txBody>
          <a:bodyPr/>
          <a:lstStyle/>
          <a:p>
            <a:fld id="{5220D44D-7F8B-4DD8-8AA0-B5138CF392D1}" type="slidenum">
              <a:rPr lang="es-ES" smtClean="0"/>
              <a:t>23</a:t>
            </a:fld>
            <a:endParaRPr lang="es-ES" dirty="0"/>
          </a:p>
        </p:txBody>
      </p:sp>
      <p:sp>
        <p:nvSpPr>
          <p:cNvPr id="8" name="7 CuadroTexto"/>
          <p:cNvSpPr txBox="1"/>
          <p:nvPr/>
        </p:nvSpPr>
        <p:spPr>
          <a:xfrm>
            <a:off x="3153695" y="1249596"/>
            <a:ext cx="2836610" cy="523220"/>
          </a:xfrm>
          <a:prstGeom prst="rect">
            <a:avLst/>
          </a:prstGeom>
          <a:noFill/>
        </p:spPr>
        <p:txBody>
          <a:bodyPr wrap="none" rtlCol="0">
            <a:spAutoFit/>
          </a:bodyPr>
          <a:lstStyle/>
          <a:p>
            <a:r>
              <a:rPr lang="es-ES" sz="2800" b="1" u="sng" dirty="0" smtClean="0">
                <a:solidFill>
                  <a:schemeClr val="accent4">
                    <a:lumMod val="75000"/>
                  </a:schemeClr>
                </a:solidFill>
              </a:rPr>
              <a:t>Codiseño HW/SW</a:t>
            </a:r>
            <a:endParaRPr lang="es-ES" b="1" u="sng" dirty="0">
              <a:solidFill>
                <a:schemeClr val="accent4">
                  <a:lumMod val="75000"/>
                </a:schemeClr>
              </a:solidFill>
            </a:endParaRPr>
          </a:p>
        </p:txBody>
      </p:sp>
      <p:graphicFrame>
        <p:nvGraphicFramePr>
          <p:cNvPr id="36" name="35 Diagrama"/>
          <p:cNvGraphicFramePr/>
          <p:nvPr>
            <p:extLst>
              <p:ext uri="{D42A27DB-BD31-4B8C-83A1-F6EECF244321}">
                <p14:modId xmlns:p14="http://schemas.microsoft.com/office/powerpoint/2010/main" val="1453489446"/>
              </p:ext>
            </p:extLst>
          </p:nvPr>
        </p:nvGraphicFramePr>
        <p:xfrm>
          <a:off x="1448549" y="2060848"/>
          <a:ext cx="6246903" cy="1200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3 Grupo"/>
          <p:cNvGrpSpPr/>
          <p:nvPr/>
        </p:nvGrpSpPr>
        <p:grpSpPr>
          <a:xfrm>
            <a:off x="2195736" y="3745344"/>
            <a:ext cx="4658360" cy="619760"/>
            <a:chOff x="2195736" y="3601328"/>
            <a:chExt cx="4658360" cy="619760"/>
          </a:xfrm>
        </p:grpSpPr>
        <p:sp>
          <p:nvSpPr>
            <p:cNvPr id="6" name="3724 Rectángulo redondeado"/>
            <p:cNvSpPr/>
            <p:nvPr/>
          </p:nvSpPr>
          <p:spPr>
            <a:xfrm>
              <a:off x="2865661" y="3601328"/>
              <a:ext cx="669290" cy="616585"/>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tabLst>
                  <a:tab pos="5581015" algn="l"/>
                </a:tabLst>
              </a:pPr>
              <a:r>
                <a:rPr lang="es-ES" sz="1100" spc="-20">
                  <a:effectLst/>
                  <a:latin typeface="+mj-lt"/>
                  <a:ea typeface="Calibri"/>
                  <a:cs typeface="Times New Roman"/>
                </a:rPr>
                <a:t>PL</a:t>
              </a:r>
            </a:p>
          </p:txBody>
        </p:sp>
        <p:sp>
          <p:nvSpPr>
            <p:cNvPr id="7" name="3725 Rectángulo redondeado"/>
            <p:cNvSpPr/>
            <p:nvPr/>
          </p:nvSpPr>
          <p:spPr>
            <a:xfrm>
              <a:off x="4226466" y="3601328"/>
              <a:ext cx="594995" cy="616585"/>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tabLst>
                  <a:tab pos="5581015" algn="l"/>
                </a:tabLst>
              </a:pPr>
              <a:r>
                <a:rPr lang="es-ES" sz="1100" spc="-20">
                  <a:effectLst/>
                  <a:latin typeface="+mj-lt"/>
                  <a:ea typeface="Calibri"/>
                  <a:cs typeface="Times New Roman"/>
                </a:rPr>
                <a:t>PS</a:t>
              </a:r>
            </a:p>
          </p:txBody>
        </p:sp>
        <p:sp>
          <p:nvSpPr>
            <p:cNvPr id="9" name="3727 Rectángulo redondeado"/>
            <p:cNvSpPr/>
            <p:nvPr/>
          </p:nvSpPr>
          <p:spPr>
            <a:xfrm>
              <a:off x="2195736" y="3601328"/>
              <a:ext cx="668655" cy="616585"/>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tabLst>
                  <a:tab pos="5581015" algn="l"/>
                </a:tabLst>
              </a:pPr>
              <a:r>
                <a:rPr lang="es-ES" sz="1100" spc="-20">
                  <a:effectLst/>
                  <a:latin typeface="+mj-lt"/>
                  <a:ea typeface="Calibri"/>
                  <a:cs typeface="Times New Roman"/>
                </a:rPr>
                <a:t>Audio IN</a:t>
              </a:r>
            </a:p>
          </p:txBody>
        </p:sp>
        <p:cxnSp>
          <p:nvCxnSpPr>
            <p:cNvPr id="10" name="3728 Conector recto de flecha"/>
            <p:cNvCxnSpPr/>
            <p:nvPr/>
          </p:nvCxnSpPr>
          <p:spPr>
            <a:xfrm>
              <a:off x="3534951" y="3888348"/>
              <a:ext cx="691515"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1" name="3729 Conector recto de flecha"/>
            <p:cNvCxnSpPr/>
            <p:nvPr/>
          </p:nvCxnSpPr>
          <p:spPr>
            <a:xfrm>
              <a:off x="4824001" y="3880728"/>
              <a:ext cx="691515"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12" name="3730 Rectángulo redondeado"/>
            <p:cNvSpPr/>
            <p:nvPr/>
          </p:nvSpPr>
          <p:spPr>
            <a:xfrm>
              <a:off x="5516786" y="3604503"/>
              <a:ext cx="669290" cy="616585"/>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tabLst>
                  <a:tab pos="5581015" algn="l"/>
                </a:tabLst>
              </a:pPr>
              <a:r>
                <a:rPr lang="es-ES" sz="1100" spc="-20">
                  <a:effectLst/>
                  <a:latin typeface="+mj-lt"/>
                  <a:ea typeface="Calibri"/>
                  <a:cs typeface="Times New Roman"/>
                </a:rPr>
                <a:t>PL</a:t>
              </a:r>
            </a:p>
          </p:txBody>
        </p:sp>
        <p:sp>
          <p:nvSpPr>
            <p:cNvPr id="13" name="3731 Rectángulo redondeado"/>
            <p:cNvSpPr/>
            <p:nvPr/>
          </p:nvSpPr>
          <p:spPr>
            <a:xfrm>
              <a:off x="6185441" y="3604503"/>
              <a:ext cx="668655" cy="616585"/>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tabLst>
                  <a:tab pos="5581015" algn="l"/>
                </a:tabLst>
              </a:pPr>
              <a:r>
                <a:rPr lang="es-ES" sz="1100" spc="-20">
                  <a:effectLst/>
                  <a:latin typeface="+mj-lt"/>
                  <a:ea typeface="Calibri"/>
                  <a:cs typeface="Times New Roman"/>
                </a:rPr>
                <a:t>Audio OUT</a:t>
              </a:r>
            </a:p>
          </p:txBody>
        </p:sp>
      </p:grpSp>
      <p:grpSp>
        <p:nvGrpSpPr>
          <p:cNvPr id="35" name="34 Grupo"/>
          <p:cNvGrpSpPr/>
          <p:nvPr/>
        </p:nvGrpSpPr>
        <p:grpSpPr>
          <a:xfrm>
            <a:off x="2195736" y="3747229"/>
            <a:ext cx="4658360" cy="2058035"/>
            <a:chOff x="2242820" y="2399983"/>
            <a:chExt cx="4658360" cy="2058035"/>
          </a:xfrm>
        </p:grpSpPr>
        <p:sp>
          <p:nvSpPr>
            <p:cNvPr id="14" name="3733 Rectángulo redondeado"/>
            <p:cNvSpPr/>
            <p:nvPr/>
          </p:nvSpPr>
          <p:spPr>
            <a:xfrm>
              <a:off x="2912745" y="2399983"/>
              <a:ext cx="669290" cy="616585"/>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tabLst>
                  <a:tab pos="5581015" algn="l"/>
                </a:tabLst>
              </a:pPr>
              <a:r>
                <a:rPr lang="es-ES" sz="1100" spc="-20">
                  <a:effectLst/>
                  <a:latin typeface="+mj-lt"/>
                  <a:ea typeface="Calibri"/>
                  <a:cs typeface="Times New Roman"/>
                </a:rPr>
                <a:t>PL</a:t>
              </a:r>
            </a:p>
          </p:txBody>
        </p:sp>
        <p:sp>
          <p:nvSpPr>
            <p:cNvPr id="15" name="3734 Rectángulo redondeado"/>
            <p:cNvSpPr/>
            <p:nvPr/>
          </p:nvSpPr>
          <p:spPr>
            <a:xfrm>
              <a:off x="4273550" y="2399983"/>
              <a:ext cx="594995" cy="616585"/>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tabLst>
                  <a:tab pos="5581015" algn="l"/>
                </a:tabLst>
              </a:pPr>
              <a:r>
                <a:rPr lang="es-ES" sz="1100" spc="-20">
                  <a:effectLst/>
                  <a:latin typeface="+mj-lt"/>
                  <a:ea typeface="Calibri"/>
                  <a:cs typeface="Times New Roman"/>
                </a:rPr>
                <a:t>PS</a:t>
              </a:r>
            </a:p>
          </p:txBody>
        </p:sp>
        <p:sp>
          <p:nvSpPr>
            <p:cNvPr id="16" name="3735 Rectángulo redondeado"/>
            <p:cNvSpPr/>
            <p:nvPr/>
          </p:nvSpPr>
          <p:spPr>
            <a:xfrm>
              <a:off x="2242820" y="2399983"/>
              <a:ext cx="668655" cy="616585"/>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tabLst>
                  <a:tab pos="5581015" algn="l"/>
                </a:tabLst>
              </a:pPr>
              <a:r>
                <a:rPr lang="es-ES" sz="1100" spc="-20">
                  <a:effectLst/>
                  <a:latin typeface="+mj-lt"/>
                  <a:ea typeface="Calibri"/>
                  <a:cs typeface="Times New Roman"/>
                </a:rPr>
                <a:t>Audio IN</a:t>
              </a:r>
            </a:p>
          </p:txBody>
        </p:sp>
        <p:cxnSp>
          <p:nvCxnSpPr>
            <p:cNvPr id="17" name="3736 Conector recto de flecha"/>
            <p:cNvCxnSpPr/>
            <p:nvPr/>
          </p:nvCxnSpPr>
          <p:spPr>
            <a:xfrm>
              <a:off x="3582035" y="2687003"/>
              <a:ext cx="691515"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8" name="3737 Conector recto de flecha"/>
            <p:cNvCxnSpPr/>
            <p:nvPr/>
          </p:nvCxnSpPr>
          <p:spPr>
            <a:xfrm>
              <a:off x="4866005" y="2678748"/>
              <a:ext cx="287020"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19" name="3738 Rectángulo redondeado"/>
            <p:cNvSpPr/>
            <p:nvPr/>
          </p:nvSpPr>
          <p:spPr>
            <a:xfrm>
              <a:off x="5563870" y="2403158"/>
              <a:ext cx="669290" cy="616585"/>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tabLst>
                  <a:tab pos="5581015" algn="l"/>
                </a:tabLst>
              </a:pPr>
              <a:r>
                <a:rPr lang="es-ES" sz="1100" spc="-20">
                  <a:effectLst/>
                  <a:latin typeface="+mj-lt"/>
                  <a:ea typeface="Calibri"/>
                  <a:cs typeface="Times New Roman"/>
                </a:rPr>
                <a:t>PL</a:t>
              </a:r>
            </a:p>
          </p:txBody>
        </p:sp>
        <p:sp>
          <p:nvSpPr>
            <p:cNvPr id="20" name="3739 Rectángulo redondeado"/>
            <p:cNvSpPr/>
            <p:nvPr/>
          </p:nvSpPr>
          <p:spPr>
            <a:xfrm>
              <a:off x="6232525" y="2403158"/>
              <a:ext cx="668655" cy="616585"/>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tabLst>
                  <a:tab pos="5581015" algn="l"/>
                </a:tabLst>
              </a:pPr>
              <a:r>
                <a:rPr lang="es-ES" sz="1100" spc="-20">
                  <a:effectLst/>
                  <a:latin typeface="+mj-lt"/>
                  <a:ea typeface="Calibri"/>
                  <a:cs typeface="Times New Roman"/>
                </a:rPr>
                <a:t>Audio OUT</a:t>
              </a:r>
            </a:p>
          </p:txBody>
        </p:sp>
        <p:sp>
          <p:nvSpPr>
            <p:cNvPr id="21" name="3740 Rectángulo redondeado"/>
            <p:cNvSpPr/>
            <p:nvPr/>
          </p:nvSpPr>
          <p:spPr>
            <a:xfrm>
              <a:off x="3994150" y="3831273"/>
              <a:ext cx="1148080" cy="626745"/>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tabLst>
                  <a:tab pos="5581015" algn="l"/>
                </a:tabLst>
              </a:pPr>
              <a:r>
                <a:rPr lang="es-ES" sz="1100" spc="-20">
                  <a:effectLst/>
                  <a:latin typeface="+mj-lt"/>
                  <a:ea typeface="Calibri"/>
                  <a:cs typeface="Times New Roman"/>
                </a:rPr>
                <a:t>Filtrado</a:t>
              </a:r>
            </a:p>
            <a:p>
              <a:pPr algn="ctr">
                <a:spcBef>
                  <a:spcPts val="600"/>
                </a:spcBef>
                <a:spcAft>
                  <a:spcPts val="600"/>
                </a:spcAft>
                <a:tabLst>
                  <a:tab pos="5581015" algn="l"/>
                </a:tabLst>
              </a:pPr>
              <a:r>
                <a:rPr lang="es-ES" sz="1100" spc="-20">
                  <a:effectLst/>
                  <a:latin typeface="+mj-lt"/>
                  <a:ea typeface="Calibri"/>
                  <a:cs typeface="Times New Roman"/>
                </a:rPr>
                <a:t>FFT</a:t>
              </a:r>
            </a:p>
          </p:txBody>
        </p:sp>
        <p:cxnSp>
          <p:nvCxnSpPr>
            <p:cNvPr id="22" name="3742 Conector recto"/>
            <p:cNvCxnSpPr/>
            <p:nvPr/>
          </p:nvCxnSpPr>
          <p:spPr>
            <a:xfrm>
              <a:off x="3759835" y="2689543"/>
              <a:ext cx="0" cy="1445895"/>
            </a:xfrm>
            <a:prstGeom prst="line">
              <a:avLst/>
            </a:prstGeom>
          </p:spPr>
          <p:style>
            <a:lnRef idx="2">
              <a:schemeClr val="accent5"/>
            </a:lnRef>
            <a:fillRef idx="0">
              <a:schemeClr val="accent5"/>
            </a:fillRef>
            <a:effectRef idx="1">
              <a:schemeClr val="accent5"/>
            </a:effectRef>
            <a:fontRef idx="minor">
              <a:schemeClr val="tx1"/>
            </a:fontRef>
          </p:style>
        </p:cxnSp>
        <p:cxnSp>
          <p:nvCxnSpPr>
            <p:cNvPr id="23" name="3743 Conector recto de flecha"/>
            <p:cNvCxnSpPr/>
            <p:nvPr/>
          </p:nvCxnSpPr>
          <p:spPr>
            <a:xfrm>
              <a:off x="3759835" y="4137343"/>
              <a:ext cx="234315"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4" name="3745 Conector recto"/>
            <p:cNvCxnSpPr/>
            <p:nvPr/>
          </p:nvCxnSpPr>
          <p:spPr>
            <a:xfrm flipV="1">
              <a:off x="5139690" y="4138613"/>
              <a:ext cx="159385"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25" name="3746 Conector recto de flecha"/>
            <p:cNvCxnSpPr/>
            <p:nvPr/>
          </p:nvCxnSpPr>
          <p:spPr>
            <a:xfrm flipV="1">
              <a:off x="5312410" y="2923223"/>
              <a:ext cx="0" cy="121158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6" name="3747 Conector recto de flecha"/>
            <p:cNvCxnSpPr/>
            <p:nvPr/>
          </p:nvCxnSpPr>
          <p:spPr>
            <a:xfrm flipV="1">
              <a:off x="4688840" y="3016568"/>
              <a:ext cx="0" cy="818515"/>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7" name="3748 Conector recto de flecha"/>
            <p:cNvCxnSpPr/>
            <p:nvPr/>
          </p:nvCxnSpPr>
          <p:spPr>
            <a:xfrm>
              <a:off x="4472305" y="3019108"/>
              <a:ext cx="0" cy="80772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28" name="3749 Cuadro de texto"/>
            <p:cNvSpPr txBox="1"/>
            <p:nvPr/>
          </p:nvSpPr>
          <p:spPr>
            <a:xfrm>
              <a:off x="4660265" y="3167698"/>
              <a:ext cx="541655" cy="3613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Bef>
                  <a:spcPts val="600"/>
                </a:spcBef>
                <a:spcAft>
                  <a:spcPts val="600"/>
                </a:spcAft>
                <a:tabLst>
                  <a:tab pos="5581015" algn="l"/>
                </a:tabLst>
              </a:pPr>
              <a:r>
                <a:rPr lang="es-ES" sz="1100" spc="-20">
                  <a:effectLst/>
                  <a:latin typeface="+mj-lt"/>
                  <a:ea typeface="Calibri"/>
                  <a:cs typeface="Times New Roman"/>
                </a:rPr>
                <a:t>Datos</a:t>
              </a:r>
            </a:p>
          </p:txBody>
        </p:sp>
        <p:sp>
          <p:nvSpPr>
            <p:cNvPr id="29" name="3750 Cuadro de texto"/>
            <p:cNvSpPr txBox="1"/>
            <p:nvPr/>
          </p:nvSpPr>
          <p:spPr>
            <a:xfrm>
              <a:off x="3854450" y="3167698"/>
              <a:ext cx="615950" cy="3613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Bef>
                  <a:spcPts val="600"/>
                </a:spcBef>
                <a:spcAft>
                  <a:spcPts val="600"/>
                </a:spcAft>
                <a:tabLst>
                  <a:tab pos="5581015" algn="l"/>
                </a:tabLst>
              </a:pPr>
              <a:r>
                <a:rPr lang="es-ES" sz="1100" spc="-20">
                  <a:effectLst/>
                  <a:latin typeface="+mj-lt"/>
                  <a:ea typeface="Calibri"/>
                  <a:cs typeface="Times New Roman"/>
                </a:rPr>
                <a:t>Control</a:t>
              </a:r>
            </a:p>
          </p:txBody>
        </p:sp>
        <p:cxnSp>
          <p:nvCxnSpPr>
            <p:cNvPr id="30" name="3751 Conector recto de flecha"/>
            <p:cNvCxnSpPr/>
            <p:nvPr/>
          </p:nvCxnSpPr>
          <p:spPr>
            <a:xfrm>
              <a:off x="5312410" y="2678748"/>
              <a:ext cx="254635"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31" name="3753 Elipse"/>
            <p:cNvSpPr/>
            <p:nvPr/>
          </p:nvSpPr>
          <p:spPr>
            <a:xfrm>
              <a:off x="5273040" y="2880678"/>
              <a:ext cx="63500" cy="63500"/>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latin typeface="+mj-lt"/>
              </a:endParaRPr>
            </a:p>
          </p:txBody>
        </p:sp>
        <p:sp>
          <p:nvSpPr>
            <p:cNvPr id="32" name="3754 Elipse"/>
            <p:cNvSpPr/>
            <p:nvPr/>
          </p:nvSpPr>
          <p:spPr>
            <a:xfrm>
              <a:off x="5140960" y="2646998"/>
              <a:ext cx="63500" cy="63500"/>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latin typeface="+mj-lt"/>
              </a:endParaRPr>
            </a:p>
          </p:txBody>
        </p:sp>
        <p:cxnSp>
          <p:nvCxnSpPr>
            <p:cNvPr id="33" name="3755 Conector recto"/>
            <p:cNvCxnSpPr/>
            <p:nvPr/>
          </p:nvCxnSpPr>
          <p:spPr>
            <a:xfrm flipH="1">
              <a:off x="5192395" y="2689543"/>
              <a:ext cx="117475" cy="191135"/>
            </a:xfrm>
            <a:prstGeom prst="line">
              <a:avLst/>
            </a:prstGeom>
          </p:spPr>
          <p:style>
            <a:lnRef idx="2">
              <a:schemeClr val="accent5"/>
            </a:lnRef>
            <a:fillRef idx="0">
              <a:schemeClr val="accent5"/>
            </a:fillRef>
            <a:effectRef idx="1">
              <a:schemeClr val="accent5"/>
            </a:effectRef>
            <a:fontRef idx="minor">
              <a:schemeClr val="tx1"/>
            </a:fontRef>
          </p:style>
        </p:cxnSp>
        <p:sp>
          <p:nvSpPr>
            <p:cNvPr id="34" name="3752 Elipse"/>
            <p:cNvSpPr/>
            <p:nvPr/>
          </p:nvSpPr>
          <p:spPr>
            <a:xfrm>
              <a:off x="5284470" y="2644458"/>
              <a:ext cx="63500" cy="63500"/>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latin typeface="+mj-lt"/>
              </a:endParaRPr>
            </a:p>
          </p:txBody>
        </p:sp>
      </p:grpSp>
    </p:spTree>
    <p:extLst>
      <p:ext uri="{BB962C8B-B14F-4D97-AF65-F5344CB8AC3E}">
        <p14:creationId xmlns:p14="http://schemas.microsoft.com/office/powerpoint/2010/main" val="289514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066800"/>
          </a:xfrm>
        </p:spPr>
        <p:txBody>
          <a:bodyPr/>
          <a:lstStyle/>
          <a:p>
            <a:pPr algn="ctr"/>
            <a:r>
              <a:rPr lang="es-ES" dirty="0" smtClean="0"/>
              <a:t>Descripción de la solución</a:t>
            </a:r>
            <a:endParaRPr lang="es-ES" dirty="0"/>
          </a:p>
        </p:txBody>
      </p:sp>
      <p:sp>
        <p:nvSpPr>
          <p:cNvPr id="5" name="4 Marcador de número de diapositiva"/>
          <p:cNvSpPr>
            <a:spLocks noGrp="1"/>
          </p:cNvSpPr>
          <p:nvPr>
            <p:ph type="sldNum" sz="quarter" idx="12"/>
          </p:nvPr>
        </p:nvSpPr>
        <p:spPr/>
        <p:txBody>
          <a:bodyPr/>
          <a:lstStyle/>
          <a:p>
            <a:fld id="{5220D44D-7F8B-4DD8-8AA0-B5138CF392D1}" type="slidenum">
              <a:rPr lang="es-ES" smtClean="0"/>
              <a:t>24</a:t>
            </a:fld>
            <a:endParaRPr lang="es-ES" dirty="0"/>
          </a:p>
        </p:txBody>
      </p:sp>
      <p:sp>
        <p:nvSpPr>
          <p:cNvPr id="8" name="7 CuadroTexto"/>
          <p:cNvSpPr txBox="1"/>
          <p:nvPr/>
        </p:nvSpPr>
        <p:spPr>
          <a:xfrm>
            <a:off x="3153695" y="1249596"/>
            <a:ext cx="2836610" cy="523220"/>
          </a:xfrm>
          <a:prstGeom prst="rect">
            <a:avLst/>
          </a:prstGeom>
          <a:noFill/>
        </p:spPr>
        <p:txBody>
          <a:bodyPr wrap="none" rtlCol="0">
            <a:spAutoFit/>
          </a:bodyPr>
          <a:lstStyle/>
          <a:p>
            <a:r>
              <a:rPr lang="es-ES" sz="2800" b="1" u="sng" dirty="0" smtClean="0">
                <a:solidFill>
                  <a:schemeClr val="accent4">
                    <a:lumMod val="75000"/>
                  </a:schemeClr>
                </a:solidFill>
              </a:rPr>
              <a:t>Codiseño HW/SW</a:t>
            </a:r>
            <a:endParaRPr lang="es-ES" b="1" u="sng" dirty="0">
              <a:solidFill>
                <a:schemeClr val="accent4">
                  <a:lumMod val="75000"/>
                </a:schemeClr>
              </a:solidFill>
            </a:endParaRPr>
          </a:p>
        </p:txBody>
      </p:sp>
      <p:grpSp>
        <p:nvGrpSpPr>
          <p:cNvPr id="64" name="63 Grupo"/>
          <p:cNvGrpSpPr/>
          <p:nvPr/>
        </p:nvGrpSpPr>
        <p:grpSpPr>
          <a:xfrm>
            <a:off x="2567804" y="1988840"/>
            <a:ext cx="4008393" cy="2146612"/>
            <a:chOff x="793239" y="2851661"/>
            <a:chExt cx="4008393" cy="2146612"/>
          </a:xfrm>
        </p:grpSpPr>
        <p:sp>
          <p:nvSpPr>
            <p:cNvPr id="37" name="3764 Rectángulo redondeado"/>
            <p:cNvSpPr/>
            <p:nvPr/>
          </p:nvSpPr>
          <p:spPr>
            <a:xfrm>
              <a:off x="793239" y="3071346"/>
              <a:ext cx="1488440" cy="18497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latin typeface="+mj-lt"/>
              </a:endParaRPr>
            </a:p>
          </p:txBody>
        </p:sp>
        <p:sp>
          <p:nvSpPr>
            <p:cNvPr id="38" name="3760 Rectángulo"/>
            <p:cNvSpPr/>
            <p:nvPr/>
          </p:nvSpPr>
          <p:spPr>
            <a:xfrm>
              <a:off x="931669" y="3177391"/>
              <a:ext cx="1190625" cy="10737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latin typeface="+mj-lt"/>
              </a:endParaRPr>
            </a:p>
          </p:txBody>
        </p:sp>
        <p:sp>
          <p:nvSpPr>
            <p:cNvPr id="39" name="3757 Rectángulo"/>
            <p:cNvSpPr/>
            <p:nvPr/>
          </p:nvSpPr>
          <p:spPr>
            <a:xfrm>
              <a:off x="1037079" y="3379956"/>
              <a:ext cx="998855" cy="393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tabLst>
                  <a:tab pos="5581015" algn="l"/>
                </a:tabLst>
              </a:pPr>
              <a:r>
                <a:rPr lang="es-ES" sz="1100" spc="-20">
                  <a:effectLst/>
                  <a:latin typeface="+mj-lt"/>
                  <a:ea typeface="Calibri"/>
                  <a:cs typeface="Times New Roman"/>
                </a:rPr>
                <a:t>Servidor web</a:t>
              </a:r>
            </a:p>
          </p:txBody>
        </p:sp>
        <p:sp>
          <p:nvSpPr>
            <p:cNvPr id="40" name="3758 Rectángulo"/>
            <p:cNvSpPr/>
            <p:nvPr/>
          </p:nvSpPr>
          <p:spPr>
            <a:xfrm>
              <a:off x="1040254" y="3776196"/>
              <a:ext cx="998855" cy="393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tabLst>
                  <a:tab pos="5581015" algn="l"/>
                </a:tabLst>
              </a:pPr>
              <a:r>
                <a:rPr lang="es-ES" sz="1100" spc="-20">
                  <a:effectLst/>
                  <a:latin typeface="+mj-lt"/>
                  <a:ea typeface="Calibri"/>
                  <a:cs typeface="Times New Roman"/>
                </a:rPr>
                <a:t>Linux</a:t>
              </a:r>
            </a:p>
          </p:txBody>
        </p:sp>
        <p:sp>
          <p:nvSpPr>
            <p:cNvPr id="41" name="3761 Rectángulo"/>
            <p:cNvSpPr/>
            <p:nvPr/>
          </p:nvSpPr>
          <p:spPr>
            <a:xfrm>
              <a:off x="1040254" y="4446756"/>
              <a:ext cx="998855" cy="393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tabLst>
                  <a:tab pos="5581015" algn="l"/>
                </a:tabLst>
              </a:pPr>
              <a:r>
                <a:rPr lang="es-ES" sz="1100" spc="-20">
                  <a:effectLst/>
                  <a:latin typeface="+mj-lt"/>
                  <a:ea typeface="Calibri"/>
                  <a:cs typeface="Times New Roman"/>
                </a:rPr>
                <a:t>PL</a:t>
              </a:r>
            </a:p>
          </p:txBody>
        </p:sp>
        <p:cxnSp>
          <p:nvCxnSpPr>
            <p:cNvPr id="42" name="3762 Conector recto de flecha"/>
            <p:cNvCxnSpPr/>
            <p:nvPr/>
          </p:nvCxnSpPr>
          <p:spPr>
            <a:xfrm>
              <a:off x="1356484" y="4237206"/>
              <a:ext cx="0" cy="20129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3" name="3763 Conector recto de flecha"/>
            <p:cNvCxnSpPr/>
            <p:nvPr/>
          </p:nvCxnSpPr>
          <p:spPr>
            <a:xfrm flipV="1">
              <a:off x="1729229" y="4230221"/>
              <a:ext cx="0" cy="19113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4" name="3765 Cuadro de texto"/>
            <p:cNvSpPr txBox="1"/>
            <p:nvPr/>
          </p:nvSpPr>
          <p:spPr>
            <a:xfrm>
              <a:off x="1132329" y="2851661"/>
              <a:ext cx="838835" cy="3613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Bef>
                  <a:spcPts val="600"/>
                </a:spcBef>
                <a:spcAft>
                  <a:spcPts val="600"/>
                </a:spcAft>
                <a:tabLst>
                  <a:tab pos="5581015" algn="l"/>
                </a:tabLst>
              </a:pPr>
              <a:r>
                <a:rPr lang="es-ES" sz="1100" spc="-20" dirty="0" err="1">
                  <a:solidFill>
                    <a:srgbClr val="1F497D"/>
                  </a:solidFill>
                  <a:effectLst/>
                  <a:latin typeface="+mj-lt"/>
                  <a:ea typeface="Calibri"/>
                  <a:cs typeface="Times New Roman"/>
                </a:rPr>
                <a:t>ZedBoard</a:t>
              </a:r>
              <a:endParaRPr lang="es-ES" sz="1100" spc="-20" dirty="0">
                <a:effectLst/>
                <a:latin typeface="+mj-lt"/>
                <a:ea typeface="Calibri"/>
                <a:cs typeface="Times New Roman"/>
              </a:endParaRPr>
            </a:p>
          </p:txBody>
        </p:sp>
        <p:cxnSp>
          <p:nvCxnSpPr>
            <p:cNvPr id="45" name="3767 Conector recto de flecha"/>
            <p:cNvCxnSpPr/>
            <p:nvPr/>
          </p:nvCxnSpPr>
          <p:spPr>
            <a:xfrm>
              <a:off x="2300094" y="3578711"/>
              <a:ext cx="125476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47" name="46 Imagen" descr="C:\Users\Equipo\AppData\Local\Microsoft\Windows\Temporary Internet Files\Content.IE5\DQDB57HY\tablet-313002_640[1].jpg"/>
            <p:cNvPicPr/>
            <p:nvPr/>
          </p:nvPicPr>
          <p:blipFill>
            <a:blip r:embed="rId3" cstate="print">
              <a:extLst>
                <a:ext uri="{BEBA8EAE-BF5A-486C-A8C5-ECC9F3942E4B}">
                  <a14:imgProps xmlns:a14="http://schemas.microsoft.com/office/drawing/2010/main">
                    <a14:imgLayer r:embed="rId4">
                      <a14:imgEffect>
                        <a14:backgroundRemoval t="0" b="100000" l="0" r="100000">
                          <a14:foregroundMark x1="19219" y1="51416" x2="31250" y2="77778"/>
                          <a14:foregroundMark x1="37500" y1="76035" x2="41250" y2="85621"/>
                          <a14:foregroundMark x1="33125" y1="18083" x2="73438" y2="50545"/>
                        </a14:backgroundRemoval>
                      </a14:imgEffect>
                    </a14:imgLayer>
                  </a14:imgProps>
                </a:ext>
                <a:ext uri="{28A0092B-C50C-407E-A947-70E740481C1C}">
                  <a14:useLocalDpi xmlns:a14="http://schemas.microsoft.com/office/drawing/2010/main" val="0"/>
                </a:ext>
              </a:extLst>
            </a:blip>
            <a:srcRect/>
            <a:stretch>
              <a:fillRect/>
            </a:stretch>
          </p:blipFill>
          <p:spPr bwMode="auto">
            <a:xfrm>
              <a:off x="3419872" y="4007673"/>
              <a:ext cx="1381760" cy="990600"/>
            </a:xfrm>
            <a:prstGeom prst="rect">
              <a:avLst/>
            </a:prstGeom>
            <a:noFill/>
            <a:ln>
              <a:noFill/>
            </a:ln>
          </p:spPr>
        </p:pic>
        <p:cxnSp>
          <p:nvCxnSpPr>
            <p:cNvPr id="48" name="3770 Conector recto de flecha"/>
            <p:cNvCxnSpPr/>
            <p:nvPr/>
          </p:nvCxnSpPr>
          <p:spPr>
            <a:xfrm>
              <a:off x="2314064" y="3727301"/>
              <a:ext cx="1243965" cy="62674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49" name="48 Imagen" descr="C:\Users\Equipo\AppData\Local\Microsoft\Windows\Temporary Internet Files\Content.IE5\DQDB57HY\tablet-313002_640[1].jpg"/>
            <p:cNvPicPr/>
            <p:nvPr/>
          </p:nvPicPr>
          <p:blipFill>
            <a:blip r:embed="rId5" cstate="print">
              <a:extLst>
                <a:ext uri="{BEBA8EAE-BF5A-486C-A8C5-ECC9F3942E4B}">
                  <a14:imgProps xmlns:a14="http://schemas.microsoft.com/office/drawing/2010/main">
                    <a14:imgLayer r:embed="rId6">
                      <a14:imgEffect>
                        <a14:backgroundRemoval t="0" b="100000" l="0" r="100000">
                          <a14:foregroundMark x1="19219" y1="51416" x2="31250" y2="77778"/>
                          <a14:foregroundMark x1="37500" y1="76035" x2="41250" y2="85621"/>
                          <a14:foregroundMark x1="33125" y1="18083" x2="73438" y2="50545"/>
                        </a14:backgroundRemoval>
                      </a14:imgEffect>
                    </a14:imgLayer>
                  </a14:imgProps>
                </a:ext>
                <a:ext uri="{28A0092B-C50C-407E-A947-70E740481C1C}">
                  <a14:useLocalDpi xmlns:a14="http://schemas.microsoft.com/office/drawing/2010/main" val="0"/>
                </a:ext>
              </a:extLst>
            </a:blip>
            <a:srcRect/>
            <a:stretch>
              <a:fillRect/>
            </a:stretch>
          </p:blipFill>
          <p:spPr bwMode="auto">
            <a:xfrm>
              <a:off x="3419872" y="3042646"/>
              <a:ext cx="1381760" cy="990600"/>
            </a:xfrm>
            <a:prstGeom prst="rect">
              <a:avLst/>
            </a:prstGeom>
            <a:noFill/>
            <a:ln>
              <a:noFill/>
            </a:ln>
          </p:spPr>
        </p:pic>
      </p:grpSp>
      <p:grpSp>
        <p:nvGrpSpPr>
          <p:cNvPr id="3" name="2 Grupo"/>
          <p:cNvGrpSpPr/>
          <p:nvPr/>
        </p:nvGrpSpPr>
        <p:grpSpPr>
          <a:xfrm>
            <a:off x="1101407" y="4435837"/>
            <a:ext cx="6941185" cy="1660277"/>
            <a:chOff x="1331640" y="5086677"/>
            <a:chExt cx="6941185" cy="1660277"/>
          </a:xfrm>
        </p:grpSpPr>
        <p:sp>
          <p:nvSpPr>
            <p:cNvPr id="50" name="3671 Rectángulo"/>
            <p:cNvSpPr/>
            <p:nvPr/>
          </p:nvSpPr>
          <p:spPr>
            <a:xfrm>
              <a:off x="2520995" y="5567759"/>
              <a:ext cx="1614805" cy="393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tabLst>
                  <a:tab pos="5581015" algn="l"/>
                </a:tabLst>
              </a:pPr>
              <a:r>
                <a:rPr lang="es-ES" sz="1100" spc="-20">
                  <a:effectLst/>
                  <a:latin typeface="+mj-lt"/>
                  <a:ea typeface="Calibri"/>
                  <a:cs typeface="Times New Roman"/>
                </a:rPr>
                <a:t>Linux</a:t>
              </a:r>
            </a:p>
          </p:txBody>
        </p:sp>
        <p:sp>
          <p:nvSpPr>
            <p:cNvPr id="51" name="3673 Rectángulo"/>
            <p:cNvSpPr/>
            <p:nvPr/>
          </p:nvSpPr>
          <p:spPr>
            <a:xfrm>
              <a:off x="2520995" y="5960824"/>
              <a:ext cx="1614805" cy="361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tabLst>
                  <a:tab pos="5581015" algn="l"/>
                </a:tabLst>
              </a:pPr>
              <a:r>
                <a:rPr lang="es-ES" sz="1100" spc="-20">
                  <a:effectLst/>
                  <a:latin typeface="+mj-lt"/>
                  <a:ea typeface="Calibri"/>
                  <a:cs typeface="Times New Roman"/>
                </a:rPr>
                <a:t>Xillybus</a:t>
              </a:r>
            </a:p>
          </p:txBody>
        </p:sp>
        <p:sp>
          <p:nvSpPr>
            <p:cNvPr id="52" name="3674 Rectángulo"/>
            <p:cNvSpPr/>
            <p:nvPr/>
          </p:nvSpPr>
          <p:spPr>
            <a:xfrm>
              <a:off x="2520995" y="6322139"/>
              <a:ext cx="1614805" cy="393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tabLst>
                  <a:tab pos="5581015" algn="l"/>
                </a:tabLst>
              </a:pPr>
              <a:r>
                <a:rPr lang="es-ES" sz="1100" spc="-20">
                  <a:effectLst/>
                  <a:latin typeface="+mj-lt"/>
                  <a:ea typeface="Calibri"/>
                  <a:cs typeface="Times New Roman"/>
                </a:rPr>
                <a:t>FPGA</a:t>
              </a:r>
            </a:p>
          </p:txBody>
        </p:sp>
        <p:sp>
          <p:nvSpPr>
            <p:cNvPr id="53" name="3682 Rectángulo"/>
            <p:cNvSpPr/>
            <p:nvPr/>
          </p:nvSpPr>
          <p:spPr>
            <a:xfrm>
              <a:off x="2520995" y="5174059"/>
              <a:ext cx="1614805" cy="393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tabLst>
                  <a:tab pos="5581015" algn="l"/>
                </a:tabLst>
              </a:pPr>
              <a:r>
                <a:rPr lang="es-ES" sz="1100" spc="-20">
                  <a:effectLst/>
                  <a:latin typeface="+mj-lt"/>
                  <a:ea typeface="Calibri"/>
                  <a:cs typeface="Times New Roman"/>
                </a:rPr>
                <a:t>Servidor HTTP Apache</a:t>
              </a:r>
            </a:p>
          </p:txBody>
        </p:sp>
        <p:sp>
          <p:nvSpPr>
            <p:cNvPr id="54" name="3683 Cuadro de texto"/>
            <p:cNvSpPr txBox="1"/>
            <p:nvPr/>
          </p:nvSpPr>
          <p:spPr>
            <a:xfrm>
              <a:off x="1884725" y="6276776"/>
              <a:ext cx="624840" cy="4673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spcBef>
                  <a:spcPts val="600"/>
                </a:spcBef>
                <a:spcAft>
                  <a:spcPts val="600"/>
                </a:spcAft>
                <a:tabLst>
                  <a:tab pos="5581015" algn="l"/>
                </a:tabLst>
              </a:pPr>
              <a:r>
                <a:rPr lang="es-ES" sz="1100" spc="-20" dirty="0">
                  <a:solidFill>
                    <a:srgbClr val="1F497D"/>
                  </a:solidFill>
                  <a:effectLst/>
                  <a:latin typeface="+mj-lt"/>
                  <a:ea typeface="Calibri"/>
                  <a:cs typeface="Times New Roman"/>
                </a:rPr>
                <a:t>VHDL </a:t>
              </a:r>
              <a:r>
                <a:rPr lang="es-ES" sz="1100" spc="-20" dirty="0" err="1">
                  <a:solidFill>
                    <a:srgbClr val="1F497D"/>
                  </a:solidFill>
                  <a:effectLst/>
                  <a:latin typeface="+mj-lt"/>
                  <a:ea typeface="Calibri"/>
                  <a:cs typeface="Times New Roman"/>
                </a:rPr>
                <a:t>Verilog</a:t>
              </a:r>
              <a:endParaRPr lang="es-ES" sz="1100" spc="-20" dirty="0">
                <a:effectLst/>
                <a:latin typeface="+mj-lt"/>
                <a:ea typeface="Calibri"/>
                <a:cs typeface="Times New Roman"/>
              </a:endParaRPr>
            </a:p>
          </p:txBody>
        </p:sp>
        <p:sp>
          <p:nvSpPr>
            <p:cNvPr id="55" name="3685 Cuadro de texto"/>
            <p:cNvSpPr txBox="1"/>
            <p:nvPr/>
          </p:nvSpPr>
          <p:spPr>
            <a:xfrm>
              <a:off x="1331640" y="5607634"/>
              <a:ext cx="1177925" cy="3613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spcBef>
                  <a:spcPts val="600"/>
                </a:spcBef>
                <a:spcAft>
                  <a:spcPts val="600"/>
                </a:spcAft>
                <a:tabLst>
                  <a:tab pos="5581015" algn="l"/>
                </a:tabLst>
              </a:pPr>
              <a:r>
                <a:rPr lang="es-ES" sz="1100" spc="-20" dirty="0">
                  <a:solidFill>
                    <a:srgbClr val="1F497D"/>
                  </a:solidFill>
                  <a:effectLst/>
                  <a:latin typeface="+mj-lt"/>
                  <a:ea typeface="Calibri"/>
                  <a:cs typeface="Times New Roman"/>
                </a:rPr>
                <a:t>Shell script</a:t>
              </a:r>
              <a:endParaRPr lang="es-ES" sz="1100" spc="-20" dirty="0">
                <a:effectLst/>
                <a:latin typeface="+mj-lt"/>
                <a:ea typeface="Calibri"/>
                <a:cs typeface="Times New Roman"/>
              </a:endParaRPr>
            </a:p>
          </p:txBody>
        </p:sp>
        <p:sp>
          <p:nvSpPr>
            <p:cNvPr id="56" name="3687 Cuadro de texto"/>
            <p:cNvSpPr txBox="1"/>
            <p:nvPr/>
          </p:nvSpPr>
          <p:spPr>
            <a:xfrm>
              <a:off x="1331640" y="5215720"/>
              <a:ext cx="1177925" cy="3613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spcBef>
                  <a:spcPts val="600"/>
                </a:spcBef>
                <a:spcAft>
                  <a:spcPts val="600"/>
                </a:spcAft>
                <a:tabLst>
                  <a:tab pos="5581015" algn="l"/>
                </a:tabLst>
              </a:pPr>
              <a:r>
                <a:rPr lang="es-ES" sz="1100" spc="-20" dirty="0">
                  <a:solidFill>
                    <a:srgbClr val="1F497D"/>
                  </a:solidFill>
                  <a:effectLst/>
                  <a:latin typeface="+mj-lt"/>
                  <a:ea typeface="Calibri"/>
                  <a:cs typeface="Times New Roman"/>
                </a:rPr>
                <a:t>PHP</a:t>
              </a:r>
              <a:endParaRPr lang="es-ES" sz="1100" spc="-20" dirty="0">
                <a:effectLst/>
                <a:latin typeface="+mj-lt"/>
                <a:ea typeface="Calibri"/>
                <a:cs typeface="Times New Roman"/>
              </a:endParaRPr>
            </a:p>
          </p:txBody>
        </p:sp>
        <p:sp>
          <p:nvSpPr>
            <p:cNvPr id="57" name="3690 Cuadro de texto"/>
            <p:cNvSpPr txBox="1"/>
            <p:nvPr/>
          </p:nvSpPr>
          <p:spPr>
            <a:xfrm>
              <a:off x="1331640" y="5999311"/>
              <a:ext cx="1177925" cy="31277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spcBef>
                  <a:spcPts val="600"/>
                </a:spcBef>
                <a:spcAft>
                  <a:spcPts val="600"/>
                </a:spcAft>
                <a:tabLst>
                  <a:tab pos="5581015" algn="l"/>
                </a:tabLst>
              </a:pPr>
              <a:r>
                <a:rPr lang="es-ES" sz="1100" spc="-20" dirty="0">
                  <a:solidFill>
                    <a:srgbClr val="1F497D"/>
                  </a:solidFill>
                  <a:effectLst/>
                  <a:latin typeface="+mj-lt"/>
                  <a:ea typeface="Calibri"/>
                  <a:cs typeface="Times New Roman"/>
                </a:rPr>
                <a:t>AXI Bus</a:t>
              </a:r>
              <a:endParaRPr lang="es-ES" sz="1100" spc="-20" dirty="0">
                <a:effectLst/>
                <a:latin typeface="+mj-lt"/>
                <a:ea typeface="Calibri"/>
                <a:cs typeface="Times New Roman"/>
              </a:endParaRPr>
            </a:p>
          </p:txBody>
        </p:sp>
        <p:sp>
          <p:nvSpPr>
            <p:cNvPr id="58" name="3691 Rectángulo"/>
            <p:cNvSpPr/>
            <p:nvPr/>
          </p:nvSpPr>
          <p:spPr>
            <a:xfrm>
              <a:off x="5478825" y="5960824"/>
              <a:ext cx="1614805" cy="7861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tabLst>
                  <a:tab pos="5581015" algn="l"/>
                </a:tabLst>
              </a:pPr>
              <a:r>
                <a:rPr lang="es-ES" sz="1100" spc="-20">
                  <a:effectLst/>
                  <a:latin typeface="+mj-lt"/>
                  <a:ea typeface="Calibri"/>
                  <a:cs typeface="Times New Roman"/>
                </a:rPr>
                <a:t>Dispositivo</a:t>
              </a:r>
            </a:p>
          </p:txBody>
        </p:sp>
        <p:sp>
          <p:nvSpPr>
            <p:cNvPr id="59" name="3692 Rectángulo"/>
            <p:cNvSpPr/>
            <p:nvPr/>
          </p:nvSpPr>
          <p:spPr>
            <a:xfrm>
              <a:off x="5480095" y="5569664"/>
              <a:ext cx="1614805" cy="393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tabLst>
                  <a:tab pos="5581015" algn="l"/>
                </a:tabLst>
              </a:pPr>
              <a:r>
                <a:rPr lang="es-ES" sz="1100" spc="-20">
                  <a:effectLst/>
                  <a:latin typeface="+mj-lt"/>
                  <a:ea typeface="Calibri"/>
                  <a:cs typeface="Times New Roman"/>
                </a:rPr>
                <a:t>Navegador</a:t>
              </a:r>
            </a:p>
          </p:txBody>
        </p:sp>
        <p:sp>
          <p:nvSpPr>
            <p:cNvPr id="60" name="3693 Rectángulo"/>
            <p:cNvSpPr/>
            <p:nvPr/>
          </p:nvSpPr>
          <p:spPr>
            <a:xfrm>
              <a:off x="5480095" y="5186124"/>
              <a:ext cx="1614805" cy="393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tabLst>
                  <a:tab pos="5581015" algn="l"/>
                </a:tabLst>
              </a:pPr>
              <a:r>
                <a:rPr lang="es-ES" sz="1100" spc="-20">
                  <a:effectLst/>
                  <a:latin typeface="+mj-lt"/>
                  <a:ea typeface="Calibri"/>
                  <a:cs typeface="Times New Roman"/>
                </a:rPr>
                <a:t>Aplicación Web</a:t>
              </a:r>
            </a:p>
          </p:txBody>
        </p:sp>
        <p:sp>
          <p:nvSpPr>
            <p:cNvPr id="61" name="3697 Cuadro de texto"/>
            <p:cNvSpPr txBox="1"/>
            <p:nvPr/>
          </p:nvSpPr>
          <p:spPr>
            <a:xfrm>
              <a:off x="7094900" y="5164271"/>
              <a:ext cx="1177925" cy="499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Bef>
                  <a:spcPts val="600"/>
                </a:spcBef>
                <a:spcAft>
                  <a:spcPts val="600"/>
                </a:spcAft>
                <a:tabLst>
                  <a:tab pos="5581015" algn="l"/>
                </a:tabLst>
              </a:pPr>
              <a:r>
                <a:rPr lang="es-ES" sz="1100" spc="-20" dirty="0">
                  <a:solidFill>
                    <a:srgbClr val="1F497D"/>
                  </a:solidFill>
                  <a:effectLst/>
                  <a:latin typeface="+mj-lt"/>
                  <a:ea typeface="Calibri"/>
                  <a:cs typeface="Times New Roman"/>
                </a:rPr>
                <a:t>HTML5, CSS3   y </a:t>
              </a:r>
              <a:r>
                <a:rPr lang="es-ES" sz="1100" spc="-20" dirty="0" err="1">
                  <a:solidFill>
                    <a:srgbClr val="1F497D"/>
                  </a:solidFill>
                  <a:effectLst/>
                  <a:latin typeface="+mj-lt"/>
                  <a:ea typeface="Calibri"/>
                  <a:cs typeface="Times New Roman"/>
                </a:rPr>
                <a:t>Javascript</a:t>
              </a:r>
              <a:endParaRPr lang="es-ES" sz="1100" spc="-20" dirty="0">
                <a:effectLst/>
                <a:latin typeface="+mj-lt"/>
                <a:ea typeface="Calibri"/>
                <a:cs typeface="Times New Roman"/>
              </a:endParaRPr>
            </a:p>
          </p:txBody>
        </p:sp>
        <p:cxnSp>
          <p:nvCxnSpPr>
            <p:cNvPr id="62" name="3707 Conector recto de flecha"/>
            <p:cNvCxnSpPr/>
            <p:nvPr/>
          </p:nvCxnSpPr>
          <p:spPr>
            <a:xfrm>
              <a:off x="4160565" y="5344874"/>
              <a:ext cx="131953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63" name="3711 Cuadro de texto"/>
            <p:cNvSpPr txBox="1"/>
            <p:nvPr/>
          </p:nvSpPr>
          <p:spPr>
            <a:xfrm>
              <a:off x="4216445" y="5086677"/>
              <a:ext cx="1177925" cy="3613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tabLst>
                  <a:tab pos="5581015" algn="l"/>
                </a:tabLst>
              </a:pPr>
              <a:r>
                <a:rPr lang="es-ES" sz="1100" spc="-20" dirty="0" err="1">
                  <a:solidFill>
                    <a:srgbClr val="1F497D"/>
                  </a:solidFill>
                  <a:effectLst/>
                  <a:latin typeface="+mj-lt"/>
                  <a:ea typeface="Calibri"/>
                  <a:cs typeface="Times New Roman"/>
                </a:rPr>
                <a:t>Websockets</a:t>
              </a:r>
              <a:endParaRPr lang="es-ES" sz="1100" spc="-20" dirty="0">
                <a:effectLst/>
                <a:latin typeface="+mj-lt"/>
                <a:ea typeface="Calibri"/>
                <a:cs typeface="Times New Roman"/>
              </a:endParaRPr>
            </a:p>
          </p:txBody>
        </p:sp>
      </p:grpSp>
    </p:spTree>
    <p:extLst>
      <p:ext uri="{BB962C8B-B14F-4D97-AF65-F5344CB8AC3E}">
        <p14:creationId xmlns:p14="http://schemas.microsoft.com/office/powerpoint/2010/main" val="24307183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066800"/>
          </a:xfrm>
        </p:spPr>
        <p:txBody>
          <a:bodyPr/>
          <a:lstStyle/>
          <a:p>
            <a:pPr algn="ctr"/>
            <a:r>
              <a:rPr lang="es-ES" dirty="0" smtClean="0"/>
              <a:t>Descripción de la solución</a:t>
            </a:r>
            <a:endParaRPr lang="es-ES" dirty="0"/>
          </a:p>
        </p:txBody>
      </p:sp>
      <p:sp>
        <p:nvSpPr>
          <p:cNvPr id="5" name="4 Marcador de número de diapositiva"/>
          <p:cNvSpPr>
            <a:spLocks noGrp="1"/>
          </p:cNvSpPr>
          <p:nvPr>
            <p:ph type="sldNum" sz="quarter" idx="12"/>
          </p:nvPr>
        </p:nvSpPr>
        <p:spPr/>
        <p:txBody>
          <a:bodyPr/>
          <a:lstStyle/>
          <a:p>
            <a:fld id="{5220D44D-7F8B-4DD8-8AA0-B5138CF392D1}" type="slidenum">
              <a:rPr lang="es-ES" smtClean="0"/>
              <a:t>25</a:t>
            </a:fld>
            <a:endParaRPr lang="es-ES" dirty="0"/>
          </a:p>
        </p:txBody>
      </p:sp>
      <p:sp>
        <p:nvSpPr>
          <p:cNvPr id="8" name="7 CuadroTexto"/>
          <p:cNvSpPr txBox="1"/>
          <p:nvPr/>
        </p:nvSpPr>
        <p:spPr>
          <a:xfrm>
            <a:off x="3369299" y="1249596"/>
            <a:ext cx="2405402" cy="523220"/>
          </a:xfrm>
          <a:prstGeom prst="rect">
            <a:avLst/>
          </a:prstGeom>
          <a:noFill/>
        </p:spPr>
        <p:txBody>
          <a:bodyPr wrap="none" rtlCol="0">
            <a:spAutoFit/>
          </a:bodyPr>
          <a:lstStyle/>
          <a:p>
            <a:r>
              <a:rPr lang="es-ES" sz="2800" b="1" u="sng" dirty="0" smtClean="0">
                <a:solidFill>
                  <a:schemeClr val="accent4">
                    <a:lumMod val="75000"/>
                  </a:schemeClr>
                </a:solidFill>
              </a:rPr>
              <a:t>Espectrograma</a:t>
            </a:r>
            <a:endParaRPr lang="es-ES" b="1" u="sng" dirty="0">
              <a:solidFill>
                <a:schemeClr val="accent4">
                  <a:lumMod val="75000"/>
                </a:schemeClr>
              </a:solidFill>
            </a:endParaRPr>
          </a:p>
        </p:txBody>
      </p:sp>
      <p:graphicFrame>
        <p:nvGraphicFramePr>
          <p:cNvPr id="7" name="6 Diagrama"/>
          <p:cNvGraphicFramePr/>
          <p:nvPr>
            <p:extLst>
              <p:ext uri="{D42A27DB-BD31-4B8C-83A1-F6EECF244321}">
                <p14:modId xmlns:p14="http://schemas.microsoft.com/office/powerpoint/2010/main" val="423005522"/>
              </p:ext>
            </p:extLst>
          </p:nvPr>
        </p:nvGraphicFramePr>
        <p:xfrm>
          <a:off x="523170" y="1916832"/>
          <a:ext cx="8097661" cy="147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6" name="0 Imagen"/>
          <p:cNvPicPr/>
          <p:nvPr/>
        </p:nvPicPr>
        <p:blipFill>
          <a:blip r:embed="rId8" cstate="print">
            <a:extLst>
              <a:ext uri="{28A0092B-C50C-407E-A947-70E740481C1C}">
                <a14:useLocalDpi xmlns:a14="http://schemas.microsoft.com/office/drawing/2010/main" val="0"/>
              </a:ext>
            </a:extLst>
          </a:blip>
          <a:stretch>
            <a:fillRect/>
          </a:stretch>
        </p:blipFill>
        <p:spPr>
          <a:xfrm>
            <a:off x="1507490" y="3573016"/>
            <a:ext cx="6129020" cy="261556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93117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066800"/>
          </a:xfrm>
        </p:spPr>
        <p:txBody>
          <a:bodyPr/>
          <a:lstStyle/>
          <a:p>
            <a:pPr algn="ctr"/>
            <a:r>
              <a:rPr lang="es-ES" dirty="0" smtClean="0"/>
              <a:t>Descripción de la solución</a:t>
            </a:r>
            <a:endParaRPr lang="es-ES" dirty="0"/>
          </a:p>
        </p:txBody>
      </p:sp>
      <p:sp>
        <p:nvSpPr>
          <p:cNvPr id="5" name="4 Marcador de número de diapositiva"/>
          <p:cNvSpPr>
            <a:spLocks noGrp="1"/>
          </p:cNvSpPr>
          <p:nvPr>
            <p:ph type="sldNum" sz="quarter" idx="12"/>
          </p:nvPr>
        </p:nvSpPr>
        <p:spPr/>
        <p:txBody>
          <a:bodyPr/>
          <a:lstStyle/>
          <a:p>
            <a:fld id="{5220D44D-7F8B-4DD8-8AA0-B5138CF392D1}" type="slidenum">
              <a:rPr lang="es-ES" smtClean="0"/>
              <a:t>26</a:t>
            </a:fld>
            <a:endParaRPr lang="es-ES" dirty="0"/>
          </a:p>
        </p:txBody>
      </p:sp>
      <p:sp>
        <p:nvSpPr>
          <p:cNvPr id="8" name="7 CuadroTexto"/>
          <p:cNvSpPr txBox="1"/>
          <p:nvPr/>
        </p:nvSpPr>
        <p:spPr>
          <a:xfrm>
            <a:off x="2278231" y="1249596"/>
            <a:ext cx="4587538" cy="523220"/>
          </a:xfrm>
          <a:prstGeom prst="rect">
            <a:avLst/>
          </a:prstGeom>
          <a:noFill/>
        </p:spPr>
        <p:txBody>
          <a:bodyPr wrap="none" rtlCol="0">
            <a:spAutoFit/>
          </a:bodyPr>
          <a:lstStyle/>
          <a:p>
            <a:r>
              <a:rPr lang="es-ES" sz="2800" b="1" u="sng" dirty="0" smtClean="0">
                <a:solidFill>
                  <a:schemeClr val="accent4">
                    <a:lumMod val="75000"/>
                  </a:schemeClr>
                </a:solidFill>
              </a:rPr>
              <a:t>Short-Time Fourier </a:t>
            </a:r>
            <a:r>
              <a:rPr lang="es-ES" sz="2800" b="1" u="sng" dirty="0" err="1" smtClean="0">
                <a:solidFill>
                  <a:schemeClr val="accent4">
                    <a:lumMod val="75000"/>
                  </a:schemeClr>
                </a:solidFill>
              </a:rPr>
              <a:t>Transform</a:t>
            </a:r>
            <a:endParaRPr lang="es-ES" b="1" u="sng" dirty="0">
              <a:solidFill>
                <a:schemeClr val="accent4">
                  <a:lumMod val="75000"/>
                </a:schemeClr>
              </a:solidFill>
            </a:endParaRPr>
          </a:p>
        </p:txBody>
      </p:sp>
      <mc:AlternateContent xmlns:mc="http://schemas.openxmlformats.org/markup-compatibility/2006" xmlns:a14="http://schemas.microsoft.com/office/drawing/2010/main">
        <mc:Choice Requires="a14">
          <p:sp>
            <p:nvSpPr>
              <p:cNvPr id="3" name="2 Rectángulo"/>
              <p:cNvSpPr/>
              <p:nvPr/>
            </p:nvSpPr>
            <p:spPr>
              <a:xfrm>
                <a:off x="2447243" y="1916832"/>
                <a:ext cx="4133824" cy="3755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_tradnl" i="1">
                          <a:latin typeface="Cambria Math"/>
                        </a:rPr>
                        <m:t>𝑒𝑠𝑝𝑒𝑐𝑡𝑟𝑜𝑔𝑟𝑎𝑚𝑎</m:t>
                      </m:r>
                      <m:d>
                        <m:dPr>
                          <m:ctrlPr>
                            <a:rPr lang="es-ES" i="1">
                              <a:latin typeface="Cambria Math"/>
                            </a:rPr>
                          </m:ctrlPr>
                        </m:dPr>
                        <m:e>
                          <m:r>
                            <a:rPr lang="es-ES_tradnl" i="1">
                              <a:latin typeface="Cambria Math"/>
                            </a:rPr>
                            <m:t>𝑛</m:t>
                          </m:r>
                          <m:r>
                            <a:rPr lang="es-ES_tradnl" i="1">
                              <a:latin typeface="Cambria Math"/>
                            </a:rPr>
                            <m:t>,</m:t>
                          </m:r>
                          <m:r>
                            <a:rPr lang="es-ES_tradnl" i="1">
                              <a:latin typeface="Cambria Math"/>
                            </a:rPr>
                            <m:t>𝑤</m:t>
                          </m:r>
                        </m:e>
                      </m:d>
                      <m:r>
                        <a:rPr lang="es-ES_tradnl" i="1">
                          <a:latin typeface="Cambria Math"/>
                        </a:rPr>
                        <m:t>= </m:t>
                      </m:r>
                      <m:sSup>
                        <m:sSupPr>
                          <m:ctrlPr>
                            <a:rPr lang="es-ES" i="1">
                              <a:latin typeface="Cambria Math"/>
                            </a:rPr>
                          </m:ctrlPr>
                        </m:sSupPr>
                        <m:e>
                          <m:d>
                            <m:dPr>
                              <m:begChr m:val="|"/>
                              <m:endChr m:val="|"/>
                              <m:ctrlPr>
                                <a:rPr lang="es-ES" i="1">
                                  <a:latin typeface="Cambria Math"/>
                                </a:rPr>
                              </m:ctrlPr>
                            </m:dPr>
                            <m:e>
                              <m:r>
                                <a:rPr lang="es-ES_tradnl" i="1">
                                  <a:latin typeface="Cambria Math"/>
                                </a:rPr>
                                <m:t>𝑆𝑇𝐹𝑇</m:t>
                              </m:r>
                              <m:r>
                                <a:rPr lang="es-ES_tradnl" i="1">
                                  <a:latin typeface="Cambria Math"/>
                                </a:rPr>
                                <m:t>(</m:t>
                              </m:r>
                              <m:r>
                                <a:rPr lang="es-ES_tradnl" i="1">
                                  <a:latin typeface="Cambria Math"/>
                                </a:rPr>
                                <m:t>𝑛</m:t>
                              </m:r>
                              <m:r>
                                <a:rPr lang="es-ES_tradnl" i="1">
                                  <a:latin typeface="Cambria Math"/>
                                </a:rPr>
                                <m:t>,</m:t>
                              </m:r>
                              <m:r>
                                <a:rPr lang="es-ES_tradnl" i="1">
                                  <a:latin typeface="Cambria Math"/>
                                </a:rPr>
                                <m:t>𝑤</m:t>
                              </m:r>
                              <m:r>
                                <a:rPr lang="es-ES_tradnl" i="1">
                                  <a:latin typeface="Cambria Math"/>
                                </a:rPr>
                                <m:t>)</m:t>
                              </m:r>
                            </m:e>
                          </m:d>
                        </m:e>
                        <m:sup>
                          <m:r>
                            <a:rPr lang="es-ES_tradnl" i="1">
                              <a:latin typeface="Cambria Math"/>
                            </a:rPr>
                            <m:t>2</m:t>
                          </m:r>
                        </m:sup>
                      </m:sSup>
                    </m:oMath>
                  </m:oMathPara>
                </a14:m>
                <a:endParaRPr lang="es-ES" dirty="0"/>
              </a:p>
            </p:txBody>
          </p:sp>
        </mc:Choice>
        <mc:Fallback xmlns="">
          <p:sp>
            <p:nvSpPr>
              <p:cNvPr id="3" name="2 Rectángulo"/>
              <p:cNvSpPr>
                <a:spLocks noRot="1" noChangeAspect="1" noMove="1" noResize="1" noEditPoints="1" noAdjustHandles="1" noChangeArrowheads="1" noChangeShapeType="1" noTextEdit="1"/>
              </p:cNvSpPr>
              <p:nvPr/>
            </p:nvSpPr>
            <p:spPr>
              <a:xfrm>
                <a:off x="2447243" y="1916832"/>
                <a:ext cx="4133824" cy="375552"/>
              </a:xfrm>
              <a:prstGeom prst="rect">
                <a:avLst/>
              </a:prstGeom>
              <a:blipFill rotWithShape="1">
                <a:blip r:embed="rId3"/>
                <a:stretch>
                  <a:fillRect b="-11290"/>
                </a:stretch>
              </a:blipFill>
            </p:spPr>
            <p:txBody>
              <a:bodyPr/>
              <a:lstStyle/>
              <a:p>
                <a:r>
                  <a:rPr lang="es-ES">
                    <a:noFill/>
                  </a:rPr>
                  <a:t> </a:t>
                </a:r>
              </a:p>
            </p:txBody>
          </p:sp>
        </mc:Fallback>
      </mc:AlternateContent>
      <p:pic>
        <p:nvPicPr>
          <p:cNvPr id="1028" name="Picture 4" descr="http://zone.ni.com/images/reference/en-XX/help/371361J-01/loc_eps_stft_spec.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4379" y="2708920"/>
            <a:ext cx="4181475" cy="26003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3 Rectángulo"/>
              <p:cNvSpPr/>
              <p:nvPr/>
            </p:nvSpPr>
            <p:spPr>
              <a:xfrm>
                <a:off x="323528" y="2488335"/>
                <a:ext cx="3744416" cy="67871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_tradnl" sz="1400" i="1">
                          <a:latin typeface="Cambria Math"/>
                        </a:rPr>
                        <m:t>𝑆𝑇𝐹𝑇</m:t>
                      </m:r>
                      <m:r>
                        <a:rPr lang="es-ES_tradnl" sz="1400" i="1">
                          <a:latin typeface="Cambria Math"/>
                        </a:rPr>
                        <m:t>=</m:t>
                      </m:r>
                      <m:r>
                        <a:rPr lang="es-ES_tradnl" sz="1400" i="1">
                          <a:latin typeface="Cambria Math"/>
                        </a:rPr>
                        <m:t>𝑋</m:t>
                      </m:r>
                      <m:d>
                        <m:dPr>
                          <m:ctrlPr>
                            <a:rPr lang="es-ES" sz="1400" i="1">
                              <a:latin typeface="Cambria Math"/>
                            </a:rPr>
                          </m:ctrlPr>
                        </m:dPr>
                        <m:e>
                          <m:r>
                            <a:rPr lang="es-ES_tradnl" sz="1400" i="1">
                              <a:latin typeface="Cambria Math"/>
                            </a:rPr>
                            <m:t>𝑛</m:t>
                          </m:r>
                          <m:r>
                            <a:rPr lang="es-ES_tradnl" sz="1400" i="1">
                              <a:latin typeface="Cambria Math"/>
                            </a:rPr>
                            <m:t>,</m:t>
                          </m:r>
                          <m:r>
                            <a:rPr lang="es-ES_tradnl" sz="1400" i="1">
                              <a:latin typeface="Cambria Math"/>
                            </a:rPr>
                            <m:t>𝑤</m:t>
                          </m:r>
                        </m:e>
                      </m:d>
                      <m:r>
                        <a:rPr lang="es-ES_tradnl" sz="1400" i="1">
                          <a:latin typeface="Cambria Math"/>
                        </a:rPr>
                        <m:t>=</m:t>
                      </m:r>
                      <m:nary>
                        <m:naryPr>
                          <m:chr m:val="∑"/>
                          <m:limLoc m:val="undOvr"/>
                          <m:ctrlPr>
                            <a:rPr lang="es-ES" sz="1400" i="1">
                              <a:latin typeface="Cambria Math"/>
                            </a:rPr>
                          </m:ctrlPr>
                        </m:naryPr>
                        <m:sub>
                          <m:r>
                            <a:rPr lang="es-ES_tradnl" sz="1400" i="1">
                              <a:latin typeface="Cambria Math"/>
                            </a:rPr>
                            <m:t>𝑛</m:t>
                          </m:r>
                          <m:r>
                            <a:rPr lang="es-ES_tradnl" sz="1400" i="1">
                              <a:latin typeface="Cambria Math"/>
                            </a:rPr>
                            <m:t>=−∞</m:t>
                          </m:r>
                        </m:sub>
                        <m:sup>
                          <m:r>
                            <a:rPr lang="es-ES_tradnl" sz="1400" i="1">
                              <a:latin typeface="Cambria Math"/>
                            </a:rPr>
                            <m:t>∞</m:t>
                          </m:r>
                        </m:sup>
                        <m:e>
                          <m:r>
                            <a:rPr lang="es-ES_tradnl" sz="1400" i="1">
                              <a:latin typeface="Cambria Math"/>
                            </a:rPr>
                            <m:t>𝑥</m:t>
                          </m:r>
                          <m:d>
                            <m:dPr>
                              <m:begChr m:val="["/>
                              <m:endChr m:val="]"/>
                              <m:ctrlPr>
                                <a:rPr lang="es-ES" sz="1400" i="1">
                                  <a:latin typeface="Cambria Math"/>
                                </a:rPr>
                              </m:ctrlPr>
                            </m:dPr>
                            <m:e>
                              <m:r>
                                <a:rPr lang="es-ES_tradnl" sz="1400" i="1">
                                  <a:latin typeface="Cambria Math"/>
                                </a:rPr>
                                <m:t>𝑛</m:t>
                              </m:r>
                            </m:e>
                          </m:d>
                          <m:r>
                            <a:rPr lang="es-ES_tradnl" sz="1400" i="1">
                              <a:latin typeface="Cambria Math"/>
                            </a:rPr>
                            <m:t>𝑤</m:t>
                          </m:r>
                          <m:r>
                            <a:rPr lang="es-ES_tradnl" sz="1400" i="1">
                              <a:latin typeface="Cambria Math"/>
                            </a:rPr>
                            <m:t>[</m:t>
                          </m:r>
                          <m:r>
                            <a:rPr lang="es-ES_tradnl" sz="1400" i="1">
                              <a:latin typeface="Cambria Math"/>
                            </a:rPr>
                            <m:t>𝑛</m:t>
                          </m:r>
                          <m:r>
                            <a:rPr lang="es-ES_tradnl" sz="1400" i="1">
                              <a:latin typeface="Cambria Math"/>
                            </a:rPr>
                            <m:t>−</m:t>
                          </m:r>
                          <m:r>
                            <a:rPr lang="es-ES_tradnl" sz="1400" i="1">
                              <a:latin typeface="Cambria Math"/>
                            </a:rPr>
                            <m:t>𝑚</m:t>
                          </m:r>
                          <m:r>
                            <a:rPr lang="es-ES_tradnl" sz="1400" i="1">
                              <a:latin typeface="Cambria Math"/>
                            </a:rPr>
                            <m:t>]</m:t>
                          </m:r>
                          <m:sSup>
                            <m:sSupPr>
                              <m:ctrlPr>
                                <a:rPr lang="es-ES" sz="1400" i="1">
                                  <a:latin typeface="Cambria Math"/>
                                </a:rPr>
                              </m:ctrlPr>
                            </m:sSupPr>
                            <m:e>
                              <m:r>
                                <a:rPr lang="es-ES_tradnl" sz="1400" i="1">
                                  <a:latin typeface="Cambria Math"/>
                                </a:rPr>
                                <m:t>𝑒</m:t>
                              </m:r>
                            </m:e>
                            <m:sup>
                              <m:r>
                                <a:rPr lang="es-ES_tradnl" sz="1400" i="1">
                                  <a:latin typeface="Cambria Math"/>
                                </a:rPr>
                                <m:t>−</m:t>
                              </m:r>
                              <m:r>
                                <a:rPr lang="es-ES_tradnl" sz="1400" i="1">
                                  <a:latin typeface="Cambria Math"/>
                                </a:rPr>
                                <m:t>𝑗</m:t>
                              </m:r>
                              <m:r>
                                <a:rPr lang="es-ES_tradnl" sz="1400" i="1">
                                  <a:latin typeface="Cambria Math"/>
                                </a:rPr>
                                <m:t>𝜔</m:t>
                              </m:r>
                              <m:r>
                                <a:rPr lang="es-ES_tradnl" sz="1400" i="1">
                                  <a:latin typeface="Cambria Math"/>
                                </a:rPr>
                                <m:t>𝑛</m:t>
                              </m:r>
                            </m:sup>
                          </m:sSup>
                        </m:e>
                      </m:nary>
                    </m:oMath>
                  </m:oMathPara>
                </a14:m>
                <a:endParaRPr lang="es-ES" dirty="0"/>
              </a:p>
            </p:txBody>
          </p:sp>
        </mc:Choice>
        <mc:Fallback xmlns="">
          <p:sp>
            <p:nvSpPr>
              <p:cNvPr id="4" name="3 Rectángulo"/>
              <p:cNvSpPr>
                <a:spLocks noRot="1" noChangeAspect="1" noMove="1" noResize="1" noEditPoints="1" noAdjustHandles="1" noChangeArrowheads="1" noChangeShapeType="1" noTextEdit="1"/>
              </p:cNvSpPr>
              <p:nvPr/>
            </p:nvSpPr>
            <p:spPr>
              <a:xfrm>
                <a:off x="323528" y="2488335"/>
                <a:ext cx="3744416" cy="678712"/>
              </a:xfrm>
              <a:prstGeom prst="rect">
                <a:avLst/>
              </a:prstGeom>
              <a:blipFill rotWithShape="1">
                <a:blip r:embed="rId5"/>
                <a:stretch>
                  <a:fillRect/>
                </a:stretch>
              </a:blipFill>
            </p:spPr>
            <p:txBody>
              <a:bodyPr/>
              <a:lstStyle/>
              <a:p>
                <a:r>
                  <a:rPr lang="es-ES">
                    <a:noFill/>
                  </a:rPr>
                  <a:t> </a:t>
                </a:r>
              </a:p>
            </p:txBody>
          </p:sp>
        </mc:Fallback>
      </mc:AlternateContent>
      <p:sp>
        <p:nvSpPr>
          <p:cNvPr id="6" name="5 CuadroTexto"/>
          <p:cNvSpPr txBox="1"/>
          <p:nvPr/>
        </p:nvSpPr>
        <p:spPr>
          <a:xfrm>
            <a:off x="683430" y="3501007"/>
            <a:ext cx="3024611" cy="2031325"/>
          </a:xfrm>
          <a:prstGeom prst="rect">
            <a:avLst/>
          </a:prstGeom>
          <a:noFill/>
        </p:spPr>
        <p:txBody>
          <a:bodyPr wrap="none" rtlCol="0">
            <a:spAutoFit/>
          </a:bodyPr>
          <a:lstStyle/>
          <a:p>
            <a:r>
              <a:rPr lang="es-ES" dirty="0" smtClean="0"/>
              <a:t>Recoger n muestras</a:t>
            </a:r>
          </a:p>
          <a:p>
            <a:r>
              <a:rPr lang="es-ES" dirty="0" smtClean="0"/>
              <a:t>Calcular su FFT</a:t>
            </a:r>
          </a:p>
          <a:p>
            <a:r>
              <a:rPr lang="es-ES" dirty="0" smtClean="0"/>
              <a:t>Recoger siguientes n muestras</a:t>
            </a:r>
          </a:p>
          <a:p>
            <a:r>
              <a:rPr lang="es-ES" dirty="0" smtClean="0"/>
              <a:t>Calcular su FFT</a:t>
            </a:r>
          </a:p>
          <a:p>
            <a:pPr algn="ctr"/>
            <a:r>
              <a:rPr lang="es-ES" dirty="0" smtClean="0"/>
              <a:t>.</a:t>
            </a:r>
          </a:p>
          <a:p>
            <a:pPr algn="ctr"/>
            <a:r>
              <a:rPr lang="es-ES" dirty="0" smtClean="0"/>
              <a:t>.</a:t>
            </a:r>
          </a:p>
          <a:p>
            <a:pPr algn="ctr"/>
            <a:r>
              <a:rPr lang="es-ES" dirty="0"/>
              <a:t>.</a:t>
            </a:r>
          </a:p>
        </p:txBody>
      </p:sp>
    </p:spTree>
    <p:extLst>
      <p:ext uri="{BB962C8B-B14F-4D97-AF65-F5344CB8AC3E}">
        <p14:creationId xmlns:p14="http://schemas.microsoft.com/office/powerpoint/2010/main" val="34137974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066800"/>
          </a:xfrm>
        </p:spPr>
        <p:txBody>
          <a:bodyPr/>
          <a:lstStyle/>
          <a:p>
            <a:pPr algn="ctr"/>
            <a:r>
              <a:rPr lang="es-ES" dirty="0" smtClean="0"/>
              <a:t>Desarrollo de la aplicación</a:t>
            </a:r>
            <a:endParaRPr lang="es-ES" dirty="0"/>
          </a:p>
        </p:txBody>
      </p:sp>
      <p:sp>
        <p:nvSpPr>
          <p:cNvPr id="5" name="4 Marcador de número de diapositiva"/>
          <p:cNvSpPr>
            <a:spLocks noGrp="1"/>
          </p:cNvSpPr>
          <p:nvPr>
            <p:ph type="sldNum" sz="quarter" idx="12"/>
          </p:nvPr>
        </p:nvSpPr>
        <p:spPr/>
        <p:txBody>
          <a:bodyPr/>
          <a:lstStyle/>
          <a:p>
            <a:fld id="{5220D44D-7F8B-4DD8-8AA0-B5138CF392D1}" type="slidenum">
              <a:rPr lang="es-ES" smtClean="0"/>
              <a:t>27</a:t>
            </a:fld>
            <a:endParaRPr lang="es-ES" dirty="0"/>
          </a:p>
        </p:txBody>
      </p:sp>
      <p:sp>
        <p:nvSpPr>
          <p:cNvPr id="8" name="7 CuadroTexto"/>
          <p:cNvSpPr txBox="1"/>
          <p:nvPr/>
        </p:nvSpPr>
        <p:spPr>
          <a:xfrm>
            <a:off x="2951493" y="1249596"/>
            <a:ext cx="3241015" cy="523220"/>
          </a:xfrm>
          <a:prstGeom prst="rect">
            <a:avLst/>
          </a:prstGeom>
          <a:noFill/>
        </p:spPr>
        <p:txBody>
          <a:bodyPr wrap="none" rtlCol="0">
            <a:spAutoFit/>
          </a:bodyPr>
          <a:lstStyle/>
          <a:p>
            <a:r>
              <a:rPr lang="es-ES" sz="2800" b="1" u="sng" dirty="0" smtClean="0">
                <a:solidFill>
                  <a:schemeClr val="accent4">
                    <a:lumMod val="75000"/>
                  </a:schemeClr>
                </a:solidFill>
              </a:rPr>
              <a:t>Desarrollo hardware</a:t>
            </a:r>
            <a:endParaRPr lang="es-ES" b="1" u="sng" dirty="0">
              <a:solidFill>
                <a:schemeClr val="accent4">
                  <a:lumMod val="75000"/>
                </a:schemeClr>
              </a:solidFill>
            </a:endParaRPr>
          </a:p>
        </p:txBody>
      </p:sp>
      <p:grpSp>
        <p:nvGrpSpPr>
          <p:cNvPr id="4" name="3 Grupo"/>
          <p:cNvGrpSpPr/>
          <p:nvPr/>
        </p:nvGrpSpPr>
        <p:grpSpPr>
          <a:xfrm>
            <a:off x="1133328" y="1892461"/>
            <a:ext cx="7111080" cy="4632883"/>
            <a:chOff x="2003742" y="2348880"/>
            <a:chExt cx="5136515" cy="3346450"/>
          </a:xfrm>
        </p:grpSpPr>
        <p:sp>
          <p:nvSpPr>
            <p:cNvPr id="32" name="3783 Rectángulo redondeado"/>
            <p:cNvSpPr/>
            <p:nvPr/>
          </p:nvSpPr>
          <p:spPr>
            <a:xfrm>
              <a:off x="3679507" y="4093225"/>
              <a:ext cx="576580" cy="530860"/>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tabLst>
                  <a:tab pos="5581015" algn="l"/>
                </a:tabLst>
              </a:pPr>
              <a:r>
                <a:rPr lang="es-ES" sz="1400" b="1" spc="-20">
                  <a:effectLst/>
                  <a:ea typeface="Calibri"/>
                  <a:cs typeface="Times New Roman"/>
                </a:rPr>
                <a:t>FIFO</a:t>
              </a:r>
            </a:p>
          </p:txBody>
        </p:sp>
        <p:sp>
          <p:nvSpPr>
            <p:cNvPr id="33" name="3784 Rectángulo redondeado"/>
            <p:cNvSpPr/>
            <p:nvPr/>
          </p:nvSpPr>
          <p:spPr>
            <a:xfrm>
              <a:off x="3908742" y="2348880"/>
              <a:ext cx="594995" cy="616585"/>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tabLst>
                  <a:tab pos="5581015" algn="l"/>
                </a:tabLst>
              </a:pPr>
              <a:r>
                <a:rPr lang="es-ES" sz="1400" b="1" spc="-20">
                  <a:effectLst/>
                  <a:ea typeface="Calibri"/>
                  <a:cs typeface="Times New Roman"/>
                </a:rPr>
                <a:t>PS</a:t>
              </a:r>
            </a:p>
          </p:txBody>
        </p:sp>
        <p:sp>
          <p:nvSpPr>
            <p:cNvPr id="34" name="3796 Rectángulo redondeado"/>
            <p:cNvSpPr/>
            <p:nvPr/>
          </p:nvSpPr>
          <p:spPr>
            <a:xfrm>
              <a:off x="2003742" y="3241690"/>
              <a:ext cx="668655" cy="616585"/>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tabLst>
                  <a:tab pos="5581015" algn="l"/>
                </a:tabLst>
              </a:pPr>
              <a:r>
                <a:rPr lang="es-ES" sz="1400" b="1" spc="-20" dirty="0">
                  <a:effectLst/>
                  <a:ea typeface="Calibri"/>
                  <a:cs typeface="Times New Roman"/>
                </a:rPr>
                <a:t>Audio IN</a:t>
              </a:r>
            </a:p>
          </p:txBody>
        </p:sp>
        <p:sp>
          <p:nvSpPr>
            <p:cNvPr id="35" name="3804 Rectángulo redondeado"/>
            <p:cNvSpPr/>
            <p:nvPr/>
          </p:nvSpPr>
          <p:spPr>
            <a:xfrm>
              <a:off x="5446077" y="3211845"/>
              <a:ext cx="669290" cy="616585"/>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tabLst>
                  <a:tab pos="5581015" algn="l"/>
                </a:tabLst>
              </a:pPr>
              <a:r>
                <a:rPr lang="es-ES" sz="1400" b="1" spc="-20">
                  <a:effectLst/>
                  <a:ea typeface="Calibri"/>
                  <a:cs typeface="Times New Roman"/>
                </a:rPr>
                <a:t>Switch</a:t>
              </a:r>
            </a:p>
          </p:txBody>
        </p:sp>
        <p:sp>
          <p:nvSpPr>
            <p:cNvPr id="36" name="3805 Rectángulo redondeado"/>
            <p:cNvSpPr/>
            <p:nvPr/>
          </p:nvSpPr>
          <p:spPr>
            <a:xfrm>
              <a:off x="6471602" y="3208670"/>
              <a:ext cx="668655" cy="616585"/>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tabLst>
                  <a:tab pos="5581015" algn="l"/>
                </a:tabLst>
              </a:pPr>
              <a:r>
                <a:rPr lang="es-ES" sz="1400" b="1" spc="-20" dirty="0">
                  <a:effectLst/>
                  <a:ea typeface="Calibri"/>
                  <a:cs typeface="Times New Roman"/>
                </a:rPr>
                <a:t>Audio OUT</a:t>
              </a:r>
            </a:p>
          </p:txBody>
        </p:sp>
        <p:sp>
          <p:nvSpPr>
            <p:cNvPr id="37" name="3806 Rectángulo redondeado"/>
            <p:cNvSpPr/>
            <p:nvPr/>
          </p:nvSpPr>
          <p:spPr>
            <a:xfrm>
              <a:off x="2568892" y="5068585"/>
              <a:ext cx="890270" cy="626745"/>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tabLst>
                  <a:tab pos="5581015" algn="l"/>
                </a:tabLst>
              </a:pPr>
              <a:r>
                <a:rPr lang="es-ES" sz="1400" b="1" spc="-20">
                  <a:effectLst/>
                  <a:ea typeface="Calibri"/>
                  <a:cs typeface="Times New Roman"/>
                </a:rPr>
                <a:t>Filtro FIR</a:t>
              </a:r>
            </a:p>
          </p:txBody>
        </p:sp>
        <p:sp>
          <p:nvSpPr>
            <p:cNvPr id="38" name="3811 Cuadro de texto"/>
            <p:cNvSpPr txBox="1"/>
            <p:nvPr/>
          </p:nvSpPr>
          <p:spPr>
            <a:xfrm>
              <a:off x="5286057" y="4363829"/>
              <a:ext cx="771525" cy="3613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Bef>
                  <a:spcPts val="600"/>
                </a:spcBef>
                <a:spcAft>
                  <a:spcPts val="600"/>
                </a:spcAft>
                <a:tabLst>
                  <a:tab pos="5581015" algn="l"/>
                </a:tabLst>
              </a:pPr>
              <a:r>
                <a:rPr lang="es-ES" sz="1600" b="1" spc="-20" dirty="0">
                  <a:solidFill>
                    <a:schemeClr val="accent2">
                      <a:lumMod val="75000"/>
                    </a:schemeClr>
                  </a:solidFill>
                  <a:effectLst/>
                  <a:ea typeface="Calibri"/>
                  <a:cs typeface="Times New Roman"/>
                </a:rPr>
                <a:t>Control</a:t>
              </a:r>
              <a:endParaRPr lang="es-ES" sz="1400" b="1" spc="-20" dirty="0">
                <a:solidFill>
                  <a:schemeClr val="accent2">
                    <a:lumMod val="75000"/>
                  </a:schemeClr>
                </a:solidFill>
                <a:effectLst/>
                <a:ea typeface="Calibri"/>
                <a:cs typeface="Times New Roman"/>
              </a:endParaRPr>
            </a:p>
          </p:txBody>
        </p:sp>
        <p:sp>
          <p:nvSpPr>
            <p:cNvPr id="39" name="3816 Rectángulo redondeado"/>
            <p:cNvSpPr/>
            <p:nvPr/>
          </p:nvSpPr>
          <p:spPr>
            <a:xfrm>
              <a:off x="3685222" y="4877450"/>
              <a:ext cx="820420" cy="626745"/>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tabLst>
                  <a:tab pos="5581015" algn="l"/>
                </a:tabLst>
              </a:pPr>
              <a:r>
                <a:rPr lang="es-ES" sz="1400" b="1" spc="-20">
                  <a:effectLst/>
                  <a:ea typeface="Calibri"/>
                  <a:cs typeface="Times New Roman"/>
                </a:rPr>
                <a:t>FFT</a:t>
              </a:r>
            </a:p>
          </p:txBody>
        </p:sp>
        <p:sp>
          <p:nvSpPr>
            <p:cNvPr id="40" name="3818 Rectángulo redondeado"/>
            <p:cNvSpPr/>
            <p:nvPr/>
          </p:nvSpPr>
          <p:spPr>
            <a:xfrm>
              <a:off x="3627437" y="3242960"/>
              <a:ext cx="1148080" cy="626745"/>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tabLst>
                  <a:tab pos="5581015" algn="l"/>
                </a:tabLst>
              </a:pPr>
              <a:r>
                <a:rPr lang="es-ES" sz="1400" b="1" spc="-20">
                  <a:effectLst/>
                  <a:ea typeface="Calibri"/>
                  <a:cs typeface="Times New Roman"/>
                </a:rPr>
                <a:t>Xillybus</a:t>
              </a:r>
            </a:p>
          </p:txBody>
        </p:sp>
        <p:cxnSp>
          <p:nvCxnSpPr>
            <p:cNvPr id="41" name="3819 Conector recto de flecha"/>
            <p:cNvCxnSpPr/>
            <p:nvPr/>
          </p:nvCxnSpPr>
          <p:spPr>
            <a:xfrm>
              <a:off x="4207827" y="2965465"/>
              <a:ext cx="0" cy="273685"/>
            </a:xfrm>
            <a:prstGeom prst="straightConnector1">
              <a:avLst/>
            </a:prstGeom>
            <a:ln w="28575">
              <a:headEnd type="arrow"/>
              <a:tailEnd type="arrow"/>
            </a:ln>
          </p:spPr>
          <p:style>
            <a:lnRef idx="2">
              <a:schemeClr val="dk1"/>
            </a:lnRef>
            <a:fillRef idx="0">
              <a:schemeClr val="dk1"/>
            </a:fillRef>
            <a:effectRef idx="1">
              <a:schemeClr val="dk1"/>
            </a:effectRef>
            <a:fontRef idx="minor">
              <a:schemeClr val="tx1"/>
            </a:fontRef>
          </p:style>
        </p:cxnSp>
        <p:cxnSp>
          <p:nvCxnSpPr>
            <p:cNvPr id="42" name="3820 Conector recto de flecha"/>
            <p:cNvCxnSpPr/>
            <p:nvPr/>
          </p:nvCxnSpPr>
          <p:spPr>
            <a:xfrm>
              <a:off x="2667317" y="3559190"/>
              <a:ext cx="958215" cy="0"/>
            </a:xfrm>
            <a:prstGeom prst="straightConnector1">
              <a:avLst/>
            </a:prstGeom>
            <a:ln w="28575">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43" name="3821 Conector recto de flecha"/>
            <p:cNvCxnSpPr/>
            <p:nvPr/>
          </p:nvCxnSpPr>
          <p:spPr>
            <a:xfrm>
              <a:off x="3008312" y="3559190"/>
              <a:ext cx="0" cy="1508125"/>
            </a:xfrm>
            <a:prstGeom prst="straightConnector1">
              <a:avLst/>
            </a:prstGeom>
            <a:ln w="28575">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44" name="3822 Conector recto de flecha"/>
            <p:cNvCxnSpPr/>
            <p:nvPr/>
          </p:nvCxnSpPr>
          <p:spPr>
            <a:xfrm>
              <a:off x="3459162" y="5173995"/>
              <a:ext cx="225425" cy="0"/>
            </a:xfrm>
            <a:prstGeom prst="straightConnector1">
              <a:avLst/>
            </a:prstGeom>
            <a:ln w="28575">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45" name="3823 Conector recto de flecha"/>
            <p:cNvCxnSpPr/>
            <p:nvPr/>
          </p:nvCxnSpPr>
          <p:spPr>
            <a:xfrm flipV="1">
              <a:off x="3910647" y="4620910"/>
              <a:ext cx="0" cy="252730"/>
            </a:xfrm>
            <a:prstGeom prst="straightConnector1">
              <a:avLst/>
            </a:prstGeom>
            <a:ln w="28575">
              <a:solidFill>
                <a:srgbClr val="00B050"/>
              </a:solidFill>
              <a:tailEnd type="arrow"/>
            </a:ln>
            <a:effectLst/>
          </p:spPr>
          <p:style>
            <a:lnRef idx="2">
              <a:schemeClr val="accent3"/>
            </a:lnRef>
            <a:fillRef idx="0">
              <a:schemeClr val="accent3"/>
            </a:fillRef>
            <a:effectRef idx="1">
              <a:schemeClr val="accent3"/>
            </a:effectRef>
            <a:fontRef idx="minor">
              <a:schemeClr val="tx1"/>
            </a:fontRef>
          </p:style>
        </p:cxnSp>
        <p:cxnSp>
          <p:nvCxnSpPr>
            <p:cNvPr id="46" name="3824 Conector recto de flecha"/>
            <p:cNvCxnSpPr/>
            <p:nvPr/>
          </p:nvCxnSpPr>
          <p:spPr>
            <a:xfrm flipV="1">
              <a:off x="3908107" y="3846210"/>
              <a:ext cx="0" cy="252730"/>
            </a:xfrm>
            <a:prstGeom prst="straightConnector1">
              <a:avLst/>
            </a:prstGeom>
            <a:ln w="28575">
              <a:solidFill>
                <a:srgbClr val="00B050"/>
              </a:solidFill>
              <a:tailEnd type="arrow"/>
            </a:ln>
            <a:effectLst/>
          </p:spPr>
          <p:style>
            <a:lnRef idx="2">
              <a:schemeClr val="accent3"/>
            </a:lnRef>
            <a:fillRef idx="0">
              <a:schemeClr val="accent3"/>
            </a:fillRef>
            <a:effectRef idx="1">
              <a:schemeClr val="accent3"/>
            </a:effectRef>
            <a:fontRef idx="minor">
              <a:schemeClr val="tx1"/>
            </a:fontRef>
          </p:style>
        </p:cxnSp>
        <p:sp>
          <p:nvSpPr>
            <p:cNvPr id="47" name="3825 Rectángulo redondeado"/>
            <p:cNvSpPr/>
            <p:nvPr/>
          </p:nvSpPr>
          <p:spPr>
            <a:xfrm>
              <a:off x="4426902" y="4094495"/>
              <a:ext cx="576580" cy="530860"/>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tabLst>
                  <a:tab pos="5581015" algn="l"/>
                </a:tabLst>
              </a:pPr>
              <a:r>
                <a:rPr lang="es-ES" sz="1400" b="1" spc="-20">
                  <a:effectLst/>
                  <a:ea typeface="Calibri"/>
                  <a:cs typeface="Times New Roman"/>
                </a:rPr>
                <a:t>FIFO</a:t>
              </a:r>
            </a:p>
          </p:txBody>
        </p:sp>
        <p:cxnSp>
          <p:nvCxnSpPr>
            <p:cNvPr id="48" name="3826 Conector recto de flecha"/>
            <p:cNvCxnSpPr/>
            <p:nvPr/>
          </p:nvCxnSpPr>
          <p:spPr>
            <a:xfrm>
              <a:off x="4587557" y="3865260"/>
              <a:ext cx="0" cy="22796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9" name="3827 Conector recto"/>
            <p:cNvCxnSpPr/>
            <p:nvPr/>
          </p:nvCxnSpPr>
          <p:spPr>
            <a:xfrm>
              <a:off x="3459797" y="5575315"/>
              <a:ext cx="1792605" cy="0"/>
            </a:xfrm>
            <a:prstGeom prst="line">
              <a:avLst/>
            </a:prstGeom>
            <a:ln w="28575">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50" name="3828 Conector recto"/>
            <p:cNvCxnSpPr/>
            <p:nvPr/>
          </p:nvCxnSpPr>
          <p:spPr>
            <a:xfrm flipV="1">
              <a:off x="5257482" y="3647455"/>
              <a:ext cx="0" cy="1933575"/>
            </a:xfrm>
            <a:prstGeom prst="line">
              <a:avLst/>
            </a:prstGeom>
            <a:ln w="28575">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51" name="3829 Conector recto de flecha"/>
            <p:cNvCxnSpPr/>
            <p:nvPr/>
          </p:nvCxnSpPr>
          <p:spPr>
            <a:xfrm>
              <a:off x="5253037" y="3653805"/>
              <a:ext cx="189865" cy="0"/>
            </a:xfrm>
            <a:prstGeom prst="straightConnector1">
              <a:avLst/>
            </a:prstGeom>
            <a:ln w="28575">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52" name="3830 Conector recto de flecha"/>
            <p:cNvCxnSpPr/>
            <p:nvPr/>
          </p:nvCxnSpPr>
          <p:spPr>
            <a:xfrm>
              <a:off x="4774247" y="3392820"/>
              <a:ext cx="668655" cy="0"/>
            </a:xfrm>
            <a:prstGeom prst="straightConnector1">
              <a:avLst/>
            </a:prstGeom>
            <a:ln w="28575">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53" name="3832 Conector recto"/>
            <p:cNvCxnSpPr/>
            <p:nvPr/>
          </p:nvCxnSpPr>
          <p:spPr>
            <a:xfrm>
              <a:off x="4998402" y="4342780"/>
              <a:ext cx="75311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54" name="3833 Conector recto de flecha"/>
            <p:cNvCxnSpPr/>
            <p:nvPr/>
          </p:nvCxnSpPr>
          <p:spPr>
            <a:xfrm flipV="1">
              <a:off x="5756592" y="3819540"/>
              <a:ext cx="0" cy="52324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5" name="3834 Conector recto de flecha"/>
            <p:cNvCxnSpPr/>
            <p:nvPr/>
          </p:nvCxnSpPr>
          <p:spPr>
            <a:xfrm>
              <a:off x="6112192" y="3488070"/>
              <a:ext cx="363855" cy="0"/>
            </a:xfrm>
            <a:prstGeom prst="straightConnector1">
              <a:avLst/>
            </a:prstGeom>
            <a:ln w="28575">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56" name="3835 Cuadro de texto"/>
            <p:cNvSpPr txBox="1"/>
            <p:nvPr/>
          </p:nvSpPr>
          <p:spPr>
            <a:xfrm>
              <a:off x="3152403" y="4219813"/>
              <a:ext cx="771525" cy="3613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Bef>
                  <a:spcPts val="600"/>
                </a:spcBef>
                <a:spcAft>
                  <a:spcPts val="600"/>
                </a:spcAft>
                <a:tabLst>
                  <a:tab pos="5581015" algn="l"/>
                </a:tabLst>
              </a:pPr>
              <a:r>
                <a:rPr lang="es-ES" sz="1600" b="1" spc="-20" dirty="0">
                  <a:solidFill>
                    <a:srgbClr val="76923C"/>
                  </a:solidFill>
                  <a:effectLst/>
                  <a:ea typeface="Calibri"/>
                  <a:cs typeface="Times New Roman"/>
                </a:rPr>
                <a:t>Datos</a:t>
              </a:r>
              <a:endParaRPr lang="es-ES" sz="1400" b="1" spc="-20" dirty="0">
                <a:effectLst/>
                <a:ea typeface="Calibri"/>
                <a:cs typeface="Times New Roman"/>
              </a:endParaRPr>
            </a:p>
          </p:txBody>
        </p:sp>
        <p:sp>
          <p:nvSpPr>
            <p:cNvPr id="57" name="3836 Cuadro de texto"/>
            <p:cNvSpPr txBox="1"/>
            <p:nvPr/>
          </p:nvSpPr>
          <p:spPr>
            <a:xfrm>
              <a:off x="2936379" y="3284984"/>
              <a:ext cx="771525" cy="3613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Bef>
                  <a:spcPts val="600"/>
                </a:spcBef>
                <a:spcAft>
                  <a:spcPts val="600"/>
                </a:spcAft>
                <a:tabLst>
                  <a:tab pos="5581015" algn="l"/>
                </a:tabLst>
              </a:pPr>
              <a:r>
                <a:rPr lang="es-ES" sz="1600" b="1" spc="-20" dirty="0">
                  <a:solidFill>
                    <a:srgbClr val="C00000"/>
                  </a:solidFill>
                  <a:effectLst/>
                  <a:ea typeface="Calibri"/>
                  <a:cs typeface="Times New Roman"/>
                </a:rPr>
                <a:t>Audio</a:t>
              </a:r>
              <a:endParaRPr lang="es-ES" sz="1400" b="1" spc="-20" dirty="0">
                <a:effectLst/>
                <a:ea typeface="Calibri"/>
                <a:cs typeface="Times New Roman"/>
              </a:endParaRPr>
            </a:p>
          </p:txBody>
        </p:sp>
      </p:grpSp>
    </p:spTree>
    <p:extLst>
      <p:ext uri="{BB962C8B-B14F-4D97-AF65-F5344CB8AC3E}">
        <p14:creationId xmlns:p14="http://schemas.microsoft.com/office/powerpoint/2010/main" val="39485556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066800"/>
          </a:xfrm>
        </p:spPr>
        <p:txBody>
          <a:bodyPr/>
          <a:lstStyle/>
          <a:p>
            <a:pPr algn="ctr"/>
            <a:r>
              <a:rPr lang="es-ES" dirty="0" smtClean="0"/>
              <a:t>Desarrollo de la aplicación</a:t>
            </a:r>
            <a:endParaRPr lang="es-ES" dirty="0"/>
          </a:p>
        </p:txBody>
      </p:sp>
      <p:sp>
        <p:nvSpPr>
          <p:cNvPr id="5" name="4 Marcador de número de diapositiva"/>
          <p:cNvSpPr>
            <a:spLocks noGrp="1"/>
          </p:cNvSpPr>
          <p:nvPr>
            <p:ph type="sldNum" sz="quarter" idx="12"/>
          </p:nvPr>
        </p:nvSpPr>
        <p:spPr/>
        <p:txBody>
          <a:bodyPr/>
          <a:lstStyle/>
          <a:p>
            <a:fld id="{5220D44D-7F8B-4DD8-8AA0-B5138CF392D1}" type="slidenum">
              <a:rPr lang="es-ES" smtClean="0"/>
              <a:t>28</a:t>
            </a:fld>
            <a:endParaRPr lang="es-ES" dirty="0"/>
          </a:p>
        </p:txBody>
      </p:sp>
      <p:sp>
        <p:nvSpPr>
          <p:cNvPr id="8" name="7 CuadroTexto"/>
          <p:cNvSpPr txBox="1"/>
          <p:nvPr/>
        </p:nvSpPr>
        <p:spPr>
          <a:xfrm>
            <a:off x="2951493" y="1249596"/>
            <a:ext cx="3241015" cy="523220"/>
          </a:xfrm>
          <a:prstGeom prst="rect">
            <a:avLst/>
          </a:prstGeom>
          <a:noFill/>
        </p:spPr>
        <p:txBody>
          <a:bodyPr wrap="none" rtlCol="0">
            <a:spAutoFit/>
          </a:bodyPr>
          <a:lstStyle/>
          <a:p>
            <a:r>
              <a:rPr lang="es-ES" sz="2800" b="1" u="sng" dirty="0" smtClean="0">
                <a:solidFill>
                  <a:schemeClr val="accent4">
                    <a:lumMod val="75000"/>
                  </a:schemeClr>
                </a:solidFill>
              </a:rPr>
              <a:t>Desarrollo hardware</a:t>
            </a:r>
            <a:endParaRPr lang="es-ES" b="1" u="sng" dirty="0">
              <a:solidFill>
                <a:schemeClr val="accent4">
                  <a:lumMod val="75000"/>
                </a:schemeClr>
              </a:solidFill>
            </a:endParaRPr>
          </a:p>
        </p:txBody>
      </p:sp>
      <p:pic>
        <p:nvPicPr>
          <p:cNvPr id="58" name="0 Imagen"/>
          <p:cNvPicPr/>
          <p:nvPr/>
        </p:nvPicPr>
        <p:blipFill>
          <a:blip r:embed="rId3">
            <a:extLst>
              <a:ext uri="{28A0092B-C50C-407E-A947-70E740481C1C}">
                <a14:useLocalDpi xmlns:a14="http://schemas.microsoft.com/office/drawing/2010/main" val="0"/>
              </a:ext>
            </a:extLst>
          </a:blip>
          <a:stretch>
            <a:fillRect/>
          </a:stretch>
        </p:blipFill>
        <p:spPr>
          <a:xfrm>
            <a:off x="428668" y="2592824"/>
            <a:ext cx="2774950" cy="141224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61" name="60 CuadroTexto"/>
          <p:cNvSpPr txBox="1"/>
          <p:nvPr/>
        </p:nvSpPr>
        <p:spPr>
          <a:xfrm>
            <a:off x="1059942" y="1916832"/>
            <a:ext cx="1512402" cy="523220"/>
          </a:xfrm>
          <a:prstGeom prst="rect">
            <a:avLst/>
          </a:prstGeom>
          <a:noFill/>
        </p:spPr>
        <p:txBody>
          <a:bodyPr wrap="none" rtlCol="0">
            <a:spAutoFit/>
          </a:bodyPr>
          <a:lstStyle/>
          <a:p>
            <a:r>
              <a:rPr lang="es-ES" sz="2800" b="1" u="sng" dirty="0" smtClean="0">
                <a:solidFill>
                  <a:schemeClr val="accent4">
                    <a:lumMod val="75000"/>
                  </a:schemeClr>
                </a:solidFill>
              </a:rPr>
              <a:t>Filtro FIR</a:t>
            </a:r>
            <a:endParaRPr lang="es-ES" b="1" u="sng" dirty="0">
              <a:solidFill>
                <a:schemeClr val="accent4">
                  <a:lumMod val="75000"/>
                </a:schemeClr>
              </a:solidFill>
            </a:endParaRPr>
          </a:p>
        </p:txBody>
      </p:sp>
      <p:pic>
        <p:nvPicPr>
          <p:cNvPr id="65" name="0 Imagen"/>
          <p:cNvPicPr/>
          <p:nvPr/>
        </p:nvPicPr>
        <p:blipFill>
          <a:blip r:embed="rId4">
            <a:extLst>
              <a:ext uri="{28A0092B-C50C-407E-A947-70E740481C1C}">
                <a14:useLocalDpi xmlns:a14="http://schemas.microsoft.com/office/drawing/2010/main" val="0"/>
              </a:ext>
            </a:extLst>
          </a:blip>
          <a:stretch>
            <a:fillRect/>
          </a:stretch>
        </p:blipFill>
        <p:spPr>
          <a:xfrm>
            <a:off x="3965244" y="2563766"/>
            <a:ext cx="4627880" cy="377444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3" name="2 Recortar rectángulo de esquina sencilla"/>
          <p:cNvSpPr/>
          <p:nvPr/>
        </p:nvSpPr>
        <p:spPr>
          <a:xfrm>
            <a:off x="1240079" y="4725144"/>
            <a:ext cx="1152128" cy="1440160"/>
          </a:xfrm>
          <a:prstGeom prst="snip1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smtClean="0"/>
          </a:p>
          <a:p>
            <a:pPr algn="ctr"/>
            <a:endParaRPr lang="es-ES" dirty="0"/>
          </a:p>
          <a:p>
            <a:pPr algn="ctr"/>
            <a:endParaRPr lang="es-ES" dirty="0" smtClean="0"/>
          </a:p>
          <a:p>
            <a:pPr algn="r"/>
            <a:r>
              <a:rPr lang="es-ES" sz="3600" dirty="0" smtClean="0"/>
              <a:t>.</a:t>
            </a:r>
            <a:r>
              <a:rPr lang="es-ES" sz="3600" dirty="0" err="1" smtClean="0"/>
              <a:t>coe</a:t>
            </a:r>
            <a:endParaRPr lang="es-ES" sz="3600" dirty="0"/>
          </a:p>
        </p:txBody>
      </p:sp>
      <p:cxnSp>
        <p:nvCxnSpPr>
          <p:cNvPr id="10" name="9 Conector recto de flecha"/>
          <p:cNvCxnSpPr>
            <a:endCxn id="3" idx="0"/>
          </p:cNvCxnSpPr>
          <p:nvPr/>
        </p:nvCxnSpPr>
        <p:spPr>
          <a:xfrm flipH="1">
            <a:off x="2392207" y="5445224"/>
            <a:ext cx="1573037"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11 Conector recto de flecha"/>
          <p:cNvCxnSpPr>
            <a:stCxn id="3" idx="3"/>
            <a:endCxn id="58" idx="2"/>
          </p:cNvCxnSpPr>
          <p:nvPr/>
        </p:nvCxnSpPr>
        <p:spPr>
          <a:xfrm flipV="1">
            <a:off x="1816143" y="4005064"/>
            <a:ext cx="0" cy="72008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352090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066800"/>
          </a:xfrm>
        </p:spPr>
        <p:txBody>
          <a:bodyPr/>
          <a:lstStyle/>
          <a:p>
            <a:pPr algn="ctr"/>
            <a:r>
              <a:rPr lang="es-ES" dirty="0" smtClean="0"/>
              <a:t>Desarrollo de la aplicación</a:t>
            </a:r>
            <a:endParaRPr lang="es-ES" dirty="0"/>
          </a:p>
        </p:txBody>
      </p:sp>
      <p:sp>
        <p:nvSpPr>
          <p:cNvPr id="5" name="4 Marcador de número de diapositiva"/>
          <p:cNvSpPr>
            <a:spLocks noGrp="1"/>
          </p:cNvSpPr>
          <p:nvPr>
            <p:ph type="sldNum" sz="quarter" idx="12"/>
          </p:nvPr>
        </p:nvSpPr>
        <p:spPr/>
        <p:txBody>
          <a:bodyPr/>
          <a:lstStyle/>
          <a:p>
            <a:fld id="{5220D44D-7F8B-4DD8-8AA0-B5138CF392D1}" type="slidenum">
              <a:rPr lang="es-ES" smtClean="0"/>
              <a:t>29</a:t>
            </a:fld>
            <a:endParaRPr lang="es-ES" dirty="0"/>
          </a:p>
        </p:txBody>
      </p:sp>
      <p:sp>
        <p:nvSpPr>
          <p:cNvPr id="8" name="7 CuadroTexto"/>
          <p:cNvSpPr txBox="1"/>
          <p:nvPr/>
        </p:nvSpPr>
        <p:spPr>
          <a:xfrm>
            <a:off x="2951493" y="1249596"/>
            <a:ext cx="3241015" cy="523220"/>
          </a:xfrm>
          <a:prstGeom prst="rect">
            <a:avLst/>
          </a:prstGeom>
          <a:noFill/>
        </p:spPr>
        <p:txBody>
          <a:bodyPr wrap="none" rtlCol="0">
            <a:spAutoFit/>
          </a:bodyPr>
          <a:lstStyle/>
          <a:p>
            <a:r>
              <a:rPr lang="es-ES" sz="2800" b="1" u="sng" dirty="0" smtClean="0">
                <a:solidFill>
                  <a:schemeClr val="accent4">
                    <a:lumMod val="75000"/>
                  </a:schemeClr>
                </a:solidFill>
              </a:rPr>
              <a:t>Desarrollo hardware</a:t>
            </a:r>
            <a:endParaRPr lang="es-ES" b="1" u="sng" dirty="0">
              <a:solidFill>
                <a:schemeClr val="accent4">
                  <a:lumMod val="75000"/>
                </a:schemeClr>
              </a:solidFill>
            </a:endParaRPr>
          </a:p>
        </p:txBody>
      </p:sp>
      <p:pic>
        <p:nvPicPr>
          <p:cNvPr id="60" name="0 Imagen"/>
          <p:cNvPicPr/>
          <p:nvPr/>
        </p:nvPicPr>
        <p:blipFill>
          <a:blip r:embed="rId3">
            <a:extLst>
              <a:ext uri="{28A0092B-C50C-407E-A947-70E740481C1C}">
                <a14:useLocalDpi xmlns:a14="http://schemas.microsoft.com/office/drawing/2010/main" val="0"/>
              </a:ext>
            </a:extLst>
          </a:blip>
          <a:stretch>
            <a:fillRect/>
          </a:stretch>
        </p:blipFill>
        <p:spPr>
          <a:xfrm>
            <a:off x="492419" y="2636912"/>
            <a:ext cx="2596884" cy="216024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63" name="62 CuadroTexto"/>
          <p:cNvSpPr txBox="1"/>
          <p:nvPr/>
        </p:nvSpPr>
        <p:spPr>
          <a:xfrm>
            <a:off x="1205636" y="1916832"/>
            <a:ext cx="1170449" cy="523220"/>
          </a:xfrm>
          <a:prstGeom prst="rect">
            <a:avLst/>
          </a:prstGeom>
          <a:noFill/>
        </p:spPr>
        <p:txBody>
          <a:bodyPr wrap="none" rtlCol="0">
            <a:spAutoFit/>
          </a:bodyPr>
          <a:lstStyle/>
          <a:p>
            <a:r>
              <a:rPr lang="es-ES" sz="2800" b="1" u="sng" dirty="0" err="1" smtClean="0">
                <a:solidFill>
                  <a:schemeClr val="accent4">
                    <a:lumMod val="75000"/>
                  </a:schemeClr>
                </a:solidFill>
              </a:rPr>
              <a:t>Switch</a:t>
            </a:r>
            <a:endParaRPr lang="es-ES" b="1" u="sng" dirty="0">
              <a:solidFill>
                <a:schemeClr val="accent4">
                  <a:lumMod val="75000"/>
                </a:schemeClr>
              </a:solidFill>
            </a:endParaRPr>
          </a:p>
        </p:txBody>
      </p:sp>
      <p:graphicFrame>
        <p:nvGraphicFramePr>
          <p:cNvPr id="9" name="8 Diagrama"/>
          <p:cNvGraphicFramePr/>
          <p:nvPr>
            <p:extLst>
              <p:ext uri="{D42A27DB-BD31-4B8C-83A1-F6EECF244321}">
                <p14:modId xmlns:p14="http://schemas.microsoft.com/office/powerpoint/2010/main" val="1960114617"/>
              </p:ext>
            </p:extLst>
          </p:nvPr>
        </p:nvGraphicFramePr>
        <p:xfrm>
          <a:off x="4211960" y="2490596"/>
          <a:ext cx="4290390" cy="39857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15 CuadroTexto"/>
          <p:cNvSpPr txBox="1"/>
          <p:nvPr/>
        </p:nvSpPr>
        <p:spPr>
          <a:xfrm>
            <a:off x="5149386" y="1916832"/>
            <a:ext cx="2590966" cy="523220"/>
          </a:xfrm>
          <a:prstGeom prst="rect">
            <a:avLst/>
          </a:prstGeom>
          <a:noFill/>
        </p:spPr>
        <p:txBody>
          <a:bodyPr wrap="none" rtlCol="0">
            <a:spAutoFit/>
          </a:bodyPr>
          <a:lstStyle/>
          <a:p>
            <a:r>
              <a:rPr lang="es-ES" sz="2800" b="1" u="sng" dirty="0" smtClean="0">
                <a:solidFill>
                  <a:schemeClr val="accent4">
                    <a:lumMod val="75000"/>
                  </a:schemeClr>
                </a:solidFill>
              </a:rPr>
              <a:t>Señal de control</a:t>
            </a:r>
            <a:endParaRPr lang="es-ES" b="1" u="sng" dirty="0">
              <a:solidFill>
                <a:schemeClr val="accent4">
                  <a:lumMod val="75000"/>
                </a:schemeClr>
              </a:solidFill>
            </a:endParaRPr>
          </a:p>
        </p:txBody>
      </p:sp>
    </p:spTree>
    <p:extLst>
      <p:ext uri="{BB962C8B-B14F-4D97-AF65-F5344CB8AC3E}">
        <p14:creationId xmlns:p14="http://schemas.microsoft.com/office/powerpoint/2010/main" val="1117887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066800"/>
          </a:xfrm>
        </p:spPr>
        <p:txBody>
          <a:bodyPr/>
          <a:lstStyle/>
          <a:p>
            <a:pPr algn="ctr"/>
            <a:r>
              <a:rPr lang="es-ES" dirty="0" smtClean="0"/>
              <a:t>Introducción (Motivación)</a:t>
            </a:r>
            <a:endParaRPr lang="es-ES" dirty="0"/>
          </a:p>
        </p:txBody>
      </p:sp>
      <p:sp>
        <p:nvSpPr>
          <p:cNvPr id="5" name="4 Marcador de número de diapositiva"/>
          <p:cNvSpPr>
            <a:spLocks noGrp="1"/>
          </p:cNvSpPr>
          <p:nvPr>
            <p:ph type="sldNum" sz="quarter" idx="12"/>
          </p:nvPr>
        </p:nvSpPr>
        <p:spPr/>
        <p:txBody>
          <a:bodyPr/>
          <a:lstStyle/>
          <a:p>
            <a:fld id="{5220D44D-7F8B-4DD8-8AA0-B5138CF392D1}" type="slidenum">
              <a:rPr lang="es-ES" smtClean="0"/>
              <a:t>3</a:t>
            </a:fld>
            <a:endParaRPr lang="es-ES" dirty="0"/>
          </a:p>
        </p:txBody>
      </p:sp>
      <p:sp>
        <p:nvSpPr>
          <p:cNvPr id="8" name="7 CuadroTexto"/>
          <p:cNvSpPr txBox="1"/>
          <p:nvPr/>
        </p:nvSpPr>
        <p:spPr>
          <a:xfrm>
            <a:off x="822576" y="1465620"/>
            <a:ext cx="7498848" cy="523220"/>
          </a:xfrm>
          <a:prstGeom prst="rect">
            <a:avLst/>
          </a:prstGeom>
          <a:noFill/>
        </p:spPr>
        <p:txBody>
          <a:bodyPr wrap="none" rtlCol="0">
            <a:spAutoFit/>
          </a:bodyPr>
          <a:lstStyle/>
          <a:p>
            <a:pPr algn="ctr"/>
            <a:r>
              <a:rPr lang="es-ES" sz="2800" dirty="0" smtClean="0"/>
              <a:t>Nuevas aplicaciones con requisitos muy diferentes</a:t>
            </a:r>
          </a:p>
        </p:txBody>
      </p:sp>
      <p:sp>
        <p:nvSpPr>
          <p:cNvPr id="9" name="8 Flecha abajo"/>
          <p:cNvSpPr/>
          <p:nvPr/>
        </p:nvSpPr>
        <p:spPr>
          <a:xfrm>
            <a:off x="4139952" y="1988840"/>
            <a:ext cx="792088" cy="924103"/>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 dirty="0"/>
          </a:p>
        </p:txBody>
      </p:sp>
      <p:sp>
        <p:nvSpPr>
          <p:cNvPr id="10" name="9 CuadroTexto"/>
          <p:cNvSpPr txBox="1"/>
          <p:nvPr/>
        </p:nvSpPr>
        <p:spPr>
          <a:xfrm>
            <a:off x="1437080" y="2951366"/>
            <a:ext cx="6197851" cy="523220"/>
          </a:xfrm>
          <a:prstGeom prst="rect">
            <a:avLst/>
          </a:prstGeom>
          <a:noFill/>
        </p:spPr>
        <p:txBody>
          <a:bodyPr wrap="none" rtlCol="0">
            <a:spAutoFit/>
          </a:bodyPr>
          <a:lstStyle/>
          <a:p>
            <a:pPr algn="ctr"/>
            <a:r>
              <a:rPr lang="es-ES" sz="2800" dirty="0" smtClean="0"/>
              <a:t>Necesidad de </a:t>
            </a:r>
            <a:r>
              <a:rPr lang="es-ES" sz="2800" dirty="0" err="1" smtClean="0"/>
              <a:t>PSoC</a:t>
            </a:r>
            <a:r>
              <a:rPr lang="es-ES" sz="2800" dirty="0" smtClean="0"/>
              <a:t> para cumplirlos todos</a:t>
            </a:r>
          </a:p>
        </p:txBody>
      </p:sp>
      <p:sp>
        <p:nvSpPr>
          <p:cNvPr id="11" name="10 Cerrar llave"/>
          <p:cNvSpPr/>
          <p:nvPr/>
        </p:nvSpPr>
        <p:spPr>
          <a:xfrm rot="16200000">
            <a:off x="4319972" y="1520789"/>
            <a:ext cx="432048" cy="4392487"/>
          </a:xfrm>
          <a:prstGeom prst="rightBrace">
            <a:avLst/>
          </a:prstGeom>
          <a:ln w="28575"/>
        </p:spPr>
        <p:style>
          <a:lnRef idx="2">
            <a:schemeClr val="accent4"/>
          </a:lnRef>
          <a:fillRef idx="0">
            <a:schemeClr val="accent4"/>
          </a:fillRef>
          <a:effectRef idx="1">
            <a:schemeClr val="accent4"/>
          </a:effectRef>
          <a:fontRef idx="minor">
            <a:schemeClr val="tx1"/>
          </a:fontRef>
        </p:style>
        <p:txBody>
          <a:bodyPr rtlCol="0" anchor="ctr"/>
          <a:lstStyle/>
          <a:p>
            <a:pPr algn="ctr"/>
            <a:endParaRPr lang="es-ES"/>
          </a:p>
        </p:txBody>
      </p:sp>
      <p:sp>
        <p:nvSpPr>
          <p:cNvPr id="12" name="11 CuadroTexto"/>
          <p:cNvSpPr txBox="1"/>
          <p:nvPr/>
        </p:nvSpPr>
        <p:spPr>
          <a:xfrm>
            <a:off x="683568" y="4077072"/>
            <a:ext cx="3588932" cy="1300356"/>
          </a:xfrm>
          <a:prstGeom prst="rect">
            <a:avLst/>
          </a:prstGeom>
          <a:noFill/>
        </p:spPr>
        <p:txBody>
          <a:bodyPr wrap="none" rtlCol="0">
            <a:spAutoFit/>
          </a:bodyPr>
          <a:lstStyle/>
          <a:p>
            <a:r>
              <a:rPr lang="es-ES" sz="2800" dirty="0" smtClean="0"/>
              <a:t>Lógica programable</a:t>
            </a:r>
          </a:p>
          <a:p>
            <a:pPr algn="ctr"/>
            <a:endParaRPr lang="es-ES" sz="1050" dirty="0" smtClean="0"/>
          </a:p>
          <a:p>
            <a:r>
              <a:rPr lang="es-ES" sz="2000" dirty="0" smtClean="0"/>
              <a:t>Procesamiento en paralelo</a:t>
            </a:r>
          </a:p>
          <a:p>
            <a:r>
              <a:rPr lang="es-ES" sz="2000" dirty="0" smtClean="0"/>
              <a:t>Manipulación señales analógicas</a:t>
            </a:r>
          </a:p>
        </p:txBody>
      </p:sp>
      <p:pic>
        <p:nvPicPr>
          <p:cNvPr id="13" name="1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9999" y="4684742"/>
            <a:ext cx="314009" cy="314009"/>
          </a:xfrm>
          <a:prstGeom prst="rect">
            <a:avLst/>
          </a:prstGeom>
        </p:spPr>
      </p:pic>
      <p:sp>
        <p:nvSpPr>
          <p:cNvPr id="14" name="13 CuadroTexto"/>
          <p:cNvSpPr txBox="1"/>
          <p:nvPr/>
        </p:nvSpPr>
        <p:spPr>
          <a:xfrm>
            <a:off x="5355534" y="4077071"/>
            <a:ext cx="2744469" cy="1608133"/>
          </a:xfrm>
          <a:prstGeom prst="rect">
            <a:avLst/>
          </a:prstGeom>
          <a:noFill/>
        </p:spPr>
        <p:txBody>
          <a:bodyPr wrap="none" rtlCol="0">
            <a:spAutoFit/>
          </a:bodyPr>
          <a:lstStyle/>
          <a:p>
            <a:pPr algn="ctr"/>
            <a:r>
              <a:rPr lang="es-ES" sz="2800" dirty="0" smtClean="0"/>
              <a:t>Microcontrolador</a:t>
            </a:r>
          </a:p>
          <a:p>
            <a:pPr algn="ctr"/>
            <a:endParaRPr lang="es-ES" sz="1050" dirty="0" smtClean="0"/>
          </a:p>
          <a:p>
            <a:r>
              <a:rPr lang="es-ES" sz="2000" dirty="0" smtClean="0"/>
              <a:t>Flexibilidad</a:t>
            </a:r>
          </a:p>
          <a:p>
            <a:r>
              <a:rPr lang="es-ES" sz="2000" dirty="0" smtClean="0"/>
              <a:t>Bajo coste</a:t>
            </a:r>
          </a:p>
          <a:p>
            <a:r>
              <a:rPr lang="es-ES" sz="2000" dirty="0" smtClean="0"/>
              <a:t>Desarrollo rápido</a:t>
            </a:r>
          </a:p>
        </p:txBody>
      </p:sp>
      <p:pic>
        <p:nvPicPr>
          <p:cNvPr id="15" name="1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4018" y="4763522"/>
            <a:ext cx="235229" cy="235229"/>
          </a:xfrm>
          <a:prstGeom prst="rect">
            <a:avLst/>
          </a:prstGeom>
        </p:spPr>
      </p:pic>
      <p:pic>
        <p:nvPicPr>
          <p:cNvPr id="16" name="1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4020" y="5051270"/>
            <a:ext cx="235229" cy="235229"/>
          </a:xfrm>
          <a:prstGeom prst="rect">
            <a:avLst/>
          </a:prstGeom>
        </p:spPr>
      </p:pic>
      <p:pic>
        <p:nvPicPr>
          <p:cNvPr id="17" name="1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4020" y="5336609"/>
            <a:ext cx="235229" cy="235229"/>
          </a:xfrm>
          <a:prstGeom prst="rect">
            <a:avLst/>
          </a:prstGeom>
        </p:spPr>
      </p:pic>
      <p:pic>
        <p:nvPicPr>
          <p:cNvPr id="18" name="1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9999" y="5011879"/>
            <a:ext cx="314009" cy="314009"/>
          </a:xfrm>
          <a:prstGeom prst="rect">
            <a:avLst/>
          </a:prstGeom>
        </p:spPr>
      </p:pic>
    </p:spTree>
    <p:extLst>
      <p:ext uri="{BB962C8B-B14F-4D97-AF65-F5344CB8AC3E}">
        <p14:creationId xmlns:p14="http://schemas.microsoft.com/office/powerpoint/2010/main" val="416175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066800"/>
          </a:xfrm>
        </p:spPr>
        <p:txBody>
          <a:bodyPr/>
          <a:lstStyle/>
          <a:p>
            <a:pPr algn="ctr"/>
            <a:r>
              <a:rPr lang="es-ES" dirty="0" smtClean="0"/>
              <a:t>Desarrollo de la aplicación</a:t>
            </a:r>
            <a:endParaRPr lang="es-ES" dirty="0"/>
          </a:p>
        </p:txBody>
      </p:sp>
      <p:sp>
        <p:nvSpPr>
          <p:cNvPr id="5" name="4 Marcador de número de diapositiva"/>
          <p:cNvSpPr>
            <a:spLocks noGrp="1"/>
          </p:cNvSpPr>
          <p:nvPr>
            <p:ph type="sldNum" sz="quarter" idx="12"/>
          </p:nvPr>
        </p:nvSpPr>
        <p:spPr/>
        <p:txBody>
          <a:bodyPr/>
          <a:lstStyle/>
          <a:p>
            <a:fld id="{5220D44D-7F8B-4DD8-8AA0-B5138CF392D1}" type="slidenum">
              <a:rPr lang="es-ES" smtClean="0"/>
              <a:t>30</a:t>
            </a:fld>
            <a:endParaRPr lang="es-ES" dirty="0"/>
          </a:p>
        </p:txBody>
      </p:sp>
      <p:sp>
        <p:nvSpPr>
          <p:cNvPr id="8" name="7 CuadroTexto"/>
          <p:cNvSpPr txBox="1"/>
          <p:nvPr/>
        </p:nvSpPr>
        <p:spPr>
          <a:xfrm>
            <a:off x="3007822" y="1249596"/>
            <a:ext cx="3128357" cy="523220"/>
          </a:xfrm>
          <a:prstGeom prst="rect">
            <a:avLst/>
          </a:prstGeom>
          <a:noFill/>
        </p:spPr>
        <p:txBody>
          <a:bodyPr wrap="none" rtlCol="0">
            <a:spAutoFit/>
          </a:bodyPr>
          <a:lstStyle/>
          <a:p>
            <a:r>
              <a:rPr lang="es-ES" sz="2800" b="1" u="sng" dirty="0" smtClean="0">
                <a:solidFill>
                  <a:schemeClr val="accent4">
                    <a:lumMod val="75000"/>
                  </a:schemeClr>
                </a:solidFill>
              </a:rPr>
              <a:t>Desarrollo software</a:t>
            </a:r>
            <a:endParaRPr lang="es-ES" b="1" u="sng" dirty="0">
              <a:solidFill>
                <a:schemeClr val="accent4">
                  <a:lumMod val="75000"/>
                </a:schemeClr>
              </a:solidFill>
            </a:endParaRPr>
          </a:p>
        </p:txBody>
      </p:sp>
      <p:graphicFrame>
        <p:nvGraphicFramePr>
          <p:cNvPr id="4" name="3 Diagrama"/>
          <p:cNvGraphicFramePr/>
          <p:nvPr/>
        </p:nvGraphicFramePr>
        <p:xfrm>
          <a:off x="971600" y="2060848"/>
          <a:ext cx="3542445"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CuadroTexto"/>
          <p:cNvSpPr txBox="1"/>
          <p:nvPr/>
        </p:nvSpPr>
        <p:spPr>
          <a:xfrm>
            <a:off x="4716015" y="2813882"/>
            <a:ext cx="1907510" cy="369332"/>
          </a:xfrm>
          <a:prstGeom prst="rect">
            <a:avLst/>
          </a:prstGeom>
          <a:noFill/>
        </p:spPr>
        <p:txBody>
          <a:bodyPr wrap="none" rtlCol="0">
            <a:spAutoFit/>
          </a:bodyPr>
          <a:lstStyle/>
          <a:p>
            <a:r>
              <a:rPr lang="es-ES" dirty="0" smtClean="0">
                <a:solidFill>
                  <a:srgbClr val="FF0000"/>
                </a:solidFill>
              </a:rPr>
              <a:t>Ventaja de </a:t>
            </a:r>
            <a:r>
              <a:rPr lang="es-ES" dirty="0" err="1" smtClean="0">
                <a:solidFill>
                  <a:srgbClr val="FF0000"/>
                </a:solidFill>
              </a:rPr>
              <a:t>Xillinux</a:t>
            </a:r>
            <a:endParaRPr lang="es-ES" dirty="0">
              <a:solidFill>
                <a:srgbClr val="FF0000"/>
              </a:solidFill>
            </a:endParaRPr>
          </a:p>
        </p:txBody>
      </p:sp>
      <p:sp>
        <p:nvSpPr>
          <p:cNvPr id="9" name="8 Rectángulo"/>
          <p:cNvSpPr/>
          <p:nvPr/>
        </p:nvSpPr>
        <p:spPr>
          <a:xfrm>
            <a:off x="1043608" y="2636911"/>
            <a:ext cx="3355406" cy="723275"/>
          </a:xfrm>
          <a:prstGeom prst="rect">
            <a:avLst/>
          </a:prstGeom>
          <a:solidFill>
            <a:schemeClr val="accent3">
              <a:lumMod val="40000"/>
              <a:lumOff val="60000"/>
            </a:schemeClr>
          </a:solidFill>
        </p:spPr>
        <p:txBody>
          <a:bodyPr wrap="none">
            <a:spAutoFit/>
          </a:bodyPr>
          <a:lstStyle/>
          <a:p>
            <a:pPr>
              <a:spcBef>
                <a:spcPts val="600"/>
              </a:spcBef>
              <a:tabLst>
                <a:tab pos="5581015" algn="l"/>
                <a:tab pos="449580" algn="l"/>
              </a:tabLst>
            </a:pPr>
            <a:r>
              <a:rPr lang="es-ES" dirty="0" err="1">
                <a:solidFill>
                  <a:srgbClr val="000000"/>
                </a:solidFill>
                <a:latin typeface="Courier New"/>
                <a:ea typeface="Times New Roman"/>
                <a:cs typeface="Times New Roman"/>
              </a:rPr>
              <a:t>apt-get</a:t>
            </a:r>
            <a:r>
              <a:rPr lang="es-ES" dirty="0">
                <a:solidFill>
                  <a:srgbClr val="000000"/>
                </a:solidFill>
                <a:latin typeface="Courier New"/>
                <a:ea typeface="Times New Roman"/>
                <a:cs typeface="Times New Roman"/>
              </a:rPr>
              <a:t> </a:t>
            </a:r>
            <a:r>
              <a:rPr lang="es-ES" dirty="0" err="1">
                <a:solidFill>
                  <a:srgbClr val="000000"/>
                </a:solidFill>
                <a:latin typeface="Courier New"/>
                <a:ea typeface="Times New Roman"/>
                <a:cs typeface="Times New Roman"/>
              </a:rPr>
              <a:t>install</a:t>
            </a:r>
            <a:r>
              <a:rPr lang="es-ES" dirty="0">
                <a:solidFill>
                  <a:srgbClr val="000000"/>
                </a:solidFill>
                <a:latin typeface="Courier New"/>
                <a:ea typeface="Times New Roman"/>
                <a:cs typeface="Times New Roman"/>
              </a:rPr>
              <a:t> </a:t>
            </a:r>
            <a:r>
              <a:rPr lang="es-ES" dirty="0" smtClean="0">
                <a:solidFill>
                  <a:srgbClr val="000000"/>
                </a:solidFill>
                <a:latin typeface="Courier New"/>
                <a:ea typeface="Times New Roman"/>
                <a:cs typeface="Times New Roman"/>
              </a:rPr>
              <a:t>apache2</a:t>
            </a:r>
          </a:p>
          <a:p>
            <a:pPr>
              <a:spcBef>
                <a:spcPts val="600"/>
              </a:spcBef>
              <a:tabLst>
                <a:tab pos="5581015" algn="l"/>
                <a:tab pos="449580" algn="l"/>
              </a:tabLst>
            </a:pPr>
            <a:r>
              <a:rPr lang="es-ES" spc="-20" dirty="0" err="1" smtClean="0">
                <a:solidFill>
                  <a:srgbClr val="000000"/>
                </a:solidFill>
                <a:effectLst/>
                <a:latin typeface="Courier New"/>
                <a:ea typeface="Calibri"/>
                <a:cs typeface="Times New Roman"/>
              </a:rPr>
              <a:t>apt-get</a:t>
            </a:r>
            <a:r>
              <a:rPr lang="es-ES" spc="-20" dirty="0" smtClean="0">
                <a:solidFill>
                  <a:srgbClr val="000000"/>
                </a:solidFill>
                <a:effectLst/>
                <a:latin typeface="Courier New"/>
                <a:ea typeface="Calibri"/>
                <a:cs typeface="Times New Roman"/>
              </a:rPr>
              <a:t> </a:t>
            </a:r>
            <a:r>
              <a:rPr lang="es-ES" spc="-20" dirty="0" err="1" smtClean="0">
                <a:solidFill>
                  <a:srgbClr val="000000"/>
                </a:solidFill>
                <a:effectLst/>
                <a:latin typeface="Courier New"/>
                <a:ea typeface="Calibri"/>
                <a:cs typeface="Times New Roman"/>
              </a:rPr>
              <a:t>install</a:t>
            </a:r>
            <a:r>
              <a:rPr lang="es-ES" spc="-20" dirty="0" smtClean="0">
                <a:solidFill>
                  <a:srgbClr val="000000"/>
                </a:solidFill>
                <a:effectLst/>
                <a:latin typeface="Courier New"/>
                <a:ea typeface="Calibri"/>
                <a:cs typeface="Times New Roman"/>
              </a:rPr>
              <a:t> php5</a:t>
            </a:r>
            <a:endParaRPr lang="es-ES" spc="-20" dirty="0">
              <a:effectLst/>
              <a:latin typeface="Times New Roman"/>
              <a:ea typeface="Calibri"/>
              <a:cs typeface="Times New Roman"/>
            </a:endParaRPr>
          </a:p>
        </p:txBody>
      </p:sp>
      <p:pic>
        <p:nvPicPr>
          <p:cNvPr id="1026" name="Picture 2" descr="http://cdn3.raywenderlich.com/wp-content/uploads/2013/09/apache318x26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8056" y="3573016"/>
            <a:ext cx="3028950" cy="2476501"/>
          </a:xfrm>
          <a:prstGeom prst="rect">
            <a:avLst/>
          </a:prstGeom>
          <a:noFill/>
          <a:extLst>
            <a:ext uri="{909E8E84-426E-40DD-AFC4-6F175D3DCCD1}">
              <a14:hiddenFill xmlns:a14="http://schemas.microsoft.com/office/drawing/2010/main">
                <a:solidFill>
                  <a:srgbClr val="FFFFFF"/>
                </a:solidFill>
              </a14:hiddenFill>
            </a:ext>
          </a:extLst>
        </p:spPr>
      </p:pic>
      <p:pic>
        <p:nvPicPr>
          <p:cNvPr id="10" name="9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92080" y="4032448"/>
            <a:ext cx="2940668" cy="1557635"/>
          </a:xfrm>
          <a:prstGeom prst="rect">
            <a:avLst/>
          </a:prstGeom>
        </p:spPr>
      </p:pic>
    </p:spTree>
    <p:extLst>
      <p:ext uri="{BB962C8B-B14F-4D97-AF65-F5344CB8AC3E}">
        <p14:creationId xmlns:p14="http://schemas.microsoft.com/office/powerpoint/2010/main" val="5264704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066800"/>
          </a:xfrm>
        </p:spPr>
        <p:txBody>
          <a:bodyPr/>
          <a:lstStyle/>
          <a:p>
            <a:pPr algn="ctr"/>
            <a:r>
              <a:rPr lang="es-ES" dirty="0" smtClean="0"/>
              <a:t>Desarrollo de la aplicación</a:t>
            </a:r>
            <a:endParaRPr lang="es-ES" dirty="0"/>
          </a:p>
        </p:txBody>
      </p:sp>
      <p:sp>
        <p:nvSpPr>
          <p:cNvPr id="5" name="4 Marcador de número de diapositiva"/>
          <p:cNvSpPr>
            <a:spLocks noGrp="1"/>
          </p:cNvSpPr>
          <p:nvPr>
            <p:ph type="sldNum" sz="quarter" idx="12"/>
          </p:nvPr>
        </p:nvSpPr>
        <p:spPr/>
        <p:txBody>
          <a:bodyPr/>
          <a:lstStyle/>
          <a:p>
            <a:fld id="{5220D44D-7F8B-4DD8-8AA0-B5138CF392D1}" type="slidenum">
              <a:rPr lang="es-ES" smtClean="0"/>
              <a:t>31</a:t>
            </a:fld>
            <a:endParaRPr lang="es-ES" dirty="0"/>
          </a:p>
        </p:txBody>
      </p:sp>
      <p:sp>
        <p:nvSpPr>
          <p:cNvPr id="8" name="7 CuadroTexto"/>
          <p:cNvSpPr txBox="1"/>
          <p:nvPr/>
        </p:nvSpPr>
        <p:spPr>
          <a:xfrm>
            <a:off x="2783498" y="1249596"/>
            <a:ext cx="3577005" cy="523220"/>
          </a:xfrm>
          <a:prstGeom prst="rect">
            <a:avLst/>
          </a:prstGeom>
          <a:noFill/>
        </p:spPr>
        <p:txBody>
          <a:bodyPr wrap="none" rtlCol="0">
            <a:spAutoFit/>
          </a:bodyPr>
          <a:lstStyle/>
          <a:p>
            <a:r>
              <a:rPr lang="es-ES" sz="2800" b="1" u="sng" dirty="0" smtClean="0">
                <a:solidFill>
                  <a:schemeClr val="accent4">
                    <a:lumMod val="75000"/>
                  </a:schemeClr>
                </a:solidFill>
              </a:rPr>
              <a:t>Desarrollo del servidor</a:t>
            </a:r>
            <a:endParaRPr lang="es-ES" b="1" u="sng" dirty="0">
              <a:solidFill>
                <a:schemeClr val="accent4">
                  <a:lumMod val="75000"/>
                </a:schemeClr>
              </a:solidFill>
            </a:endParaRPr>
          </a:p>
        </p:txBody>
      </p:sp>
      <p:graphicFrame>
        <p:nvGraphicFramePr>
          <p:cNvPr id="11" name="10 Diagrama"/>
          <p:cNvGraphicFramePr/>
          <p:nvPr>
            <p:extLst>
              <p:ext uri="{D42A27DB-BD31-4B8C-83A1-F6EECF244321}">
                <p14:modId xmlns:p14="http://schemas.microsoft.com/office/powerpoint/2010/main" val="876057188"/>
              </p:ext>
            </p:extLst>
          </p:nvPr>
        </p:nvGraphicFramePr>
        <p:xfrm>
          <a:off x="1043608" y="1988840"/>
          <a:ext cx="7056784" cy="646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CuadroTexto"/>
          <p:cNvSpPr txBox="1"/>
          <p:nvPr/>
        </p:nvSpPr>
        <p:spPr>
          <a:xfrm>
            <a:off x="1043608" y="2649393"/>
            <a:ext cx="7056784" cy="2723823"/>
          </a:xfrm>
          <a:prstGeom prst="rect">
            <a:avLst/>
          </a:prstGeom>
          <a:solidFill>
            <a:schemeClr val="accent3">
              <a:lumMod val="40000"/>
              <a:lumOff val="60000"/>
            </a:schemeClr>
          </a:solidFill>
        </p:spPr>
        <p:txBody>
          <a:bodyPr wrap="square" rtlCol="0">
            <a:spAutoFit/>
          </a:bodyPr>
          <a:lstStyle/>
          <a:p>
            <a:pPr lvl="0">
              <a:tabLst>
                <a:tab pos="5581015"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000" dirty="0">
                <a:solidFill>
                  <a:srgbClr val="000080"/>
                </a:solidFill>
                <a:latin typeface="Courier New"/>
                <a:ea typeface="Times New Roman"/>
                <a:cs typeface="Times New Roman"/>
              </a:rPr>
              <a:t>&lt;?</a:t>
            </a:r>
            <a:r>
              <a:rPr lang="es-ES" sz="1000" dirty="0" err="1">
                <a:solidFill>
                  <a:srgbClr val="000080"/>
                </a:solidFill>
                <a:latin typeface="Courier New"/>
                <a:ea typeface="Times New Roman"/>
                <a:cs typeface="Times New Roman"/>
              </a:rPr>
              <a:t>php</a:t>
            </a:r>
            <a:endParaRPr lang="es-ES" sz="1100" spc="-20" dirty="0">
              <a:solidFill>
                <a:prstClr val="black"/>
              </a:solidFill>
              <a:latin typeface="Times New Roman"/>
              <a:ea typeface="Calibri"/>
              <a:cs typeface="Times New Roman"/>
            </a:endParaRPr>
          </a:p>
          <a:p>
            <a:pPr lvl="0">
              <a:tabLst>
                <a:tab pos="5581015"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000" b="1" dirty="0">
                <a:solidFill>
                  <a:srgbClr val="800080"/>
                </a:solidFill>
                <a:latin typeface="Courier New" panose="02070309020205020404" pitchFamily="49" charset="0"/>
                <a:cs typeface="Courier New" panose="02070309020205020404" pitchFamily="49" charset="0"/>
              </a:rPr>
              <a:t>$fichero</a:t>
            </a:r>
            <a:r>
              <a:rPr lang="es-ES" sz="1000" dirty="0">
                <a:solidFill>
                  <a:srgbClr val="000000"/>
                </a:solidFill>
                <a:latin typeface="Courier New" panose="02070309020205020404" pitchFamily="49" charset="0"/>
                <a:cs typeface="Courier New" panose="02070309020205020404" pitchFamily="49" charset="0"/>
              </a:rPr>
              <a:t> </a:t>
            </a:r>
            <a:r>
              <a:rPr lang="es-ES" sz="1000" dirty="0">
                <a:solidFill>
                  <a:srgbClr val="0000FF"/>
                </a:solidFill>
                <a:latin typeface="Courier New" panose="02070309020205020404" pitchFamily="49" charset="0"/>
                <a:cs typeface="Courier New" panose="02070309020205020404" pitchFamily="49" charset="0"/>
              </a:rPr>
              <a:t>=</a:t>
            </a:r>
            <a:r>
              <a:rPr lang="es-ES" sz="1000" dirty="0">
                <a:solidFill>
                  <a:srgbClr val="000000"/>
                </a:solidFill>
                <a:latin typeface="Courier New" panose="02070309020205020404" pitchFamily="49" charset="0"/>
                <a:cs typeface="Courier New" panose="02070309020205020404" pitchFamily="49" charset="0"/>
              </a:rPr>
              <a:t> </a:t>
            </a:r>
            <a:r>
              <a:rPr lang="es-ES" sz="1000" b="1" dirty="0" err="1">
                <a:solidFill>
                  <a:srgbClr val="0000FF"/>
                </a:solidFill>
                <a:latin typeface="Courier New" panose="02070309020205020404" pitchFamily="49" charset="0"/>
                <a:cs typeface="Courier New" panose="02070309020205020404" pitchFamily="49" charset="0"/>
              </a:rPr>
              <a:t>fopen</a:t>
            </a:r>
            <a:r>
              <a:rPr lang="es-ES" sz="1000" dirty="0">
                <a:solidFill>
                  <a:srgbClr val="0000FF"/>
                </a:solidFill>
                <a:latin typeface="Courier New" panose="02070309020205020404" pitchFamily="49" charset="0"/>
                <a:cs typeface="Courier New" panose="02070309020205020404" pitchFamily="49" charset="0"/>
              </a:rPr>
              <a:t>(</a:t>
            </a:r>
            <a:r>
              <a:rPr lang="es-ES" sz="1000" dirty="0">
                <a:solidFill>
                  <a:srgbClr val="0000E6"/>
                </a:solidFill>
                <a:latin typeface="Courier New" panose="02070309020205020404" pitchFamily="49" charset="0"/>
                <a:cs typeface="Courier New" panose="02070309020205020404" pitchFamily="49" charset="0"/>
              </a:rPr>
              <a:t>"/</a:t>
            </a:r>
            <a:r>
              <a:rPr lang="es-ES" sz="1000" dirty="0" err="1">
                <a:solidFill>
                  <a:srgbClr val="0000E6"/>
                </a:solidFill>
                <a:latin typeface="Courier New" panose="02070309020205020404" pitchFamily="49" charset="0"/>
                <a:cs typeface="Courier New" panose="02070309020205020404" pitchFamily="49" charset="0"/>
              </a:rPr>
              <a:t>dev</a:t>
            </a:r>
            <a:r>
              <a:rPr lang="es-ES" sz="1000" dirty="0">
                <a:solidFill>
                  <a:srgbClr val="0000E6"/>
                </a:solidFill>
                <a:latin typeface="Courier New" panose="02070309020205020404" pitchFamily="49" charset="0"/>
                <a:cs typeface="Courier New" panose="02070309020205020404" pitchFamily="49" charset="0"/>
              </a:rPr>
              <a:t>/</a:t>
            </a:r>
            <a:r>
              <a:rPr lang="es-ES" sz="1000" dirty="0" err="1">
                <a:solidFill>
                  <a:srgbClr val="0000E6"/>
                </a:solidFill>
                <a:latin typeface="Courier New" panose="02070309020205020404" pitchFamily="49" charset="0"/>
                <a:cs typeface="Courier New" panose="02070309020205020404" pitchFamily="49" charset="0"/>
              </a:rPr>
              <a:t>xillybus_fft</a:t>
            </a:r>
            <a:r>
              <a:rPr lang="es-ES" sz="1000" dirty="0">
                <a:solidFill>
                  <a:srgbClr val="0000E6"/>
                </a:solidFill>
                <a:latin typeface="Courier New" panose="02070309020205020404" pitchFamily="49" charset="0"/>
                <a:cs typeface="Courier New" panose="02070309020205020404" pitchFamily="49" charset="0"/>
              </a:rPr>
              <a:t>"</a:t>
            </a:r>
            <a:r>
              <a:rPr lang="es-ES" sz="1000" dirty="0">
                <a:solidFill>
                  <a:srgbClr val="0000FF"/>
                </a:solidFill>
                <a:latin typeface="Courier New" panose="02070309020205020404" pitchFamily="49" charset="0"/>
                <a:cs typeface="Courier New" panose="02070309020205020404" pitchFamily="49" charset="0"/>
              </a:rPr>
              <a:t>,</a:t>
            </a:r>
            <a:r>
              <a:rPr lang="es-ES" sz="1000" dirty="0">
                <a:solidFill>
                  <a:srgbClr val="000000"/>
                </a:solidFill>
                <a:latin typeface="Courier New" panose="02070309020205020404" pitchFamily="49" charset="0"/>
                <a:cs typeface="Courier New" panose="02070309020205020404" pitchFamily="49" charset="0"/>
              </a:rPr>
              <a:t> </a:t>
            </a:r>
            <a:r>
              <a:rPr lang="es-ES" sz="1000" dirty="0">
                <a:solidFill>
                  <a:srgbClr val="0000E6"/>
                </a:solidFill>
                <a:latin typeface="Courier New" panose="02070309020205020404" pitchFamily="49" charset="0"/>
                <a:cs typeface="Courier New" panose="02070309020205020404" pitchFamily="49" charset="0"/>
              </a:rPr>
              <a:t>"</a:t>
            </a:r>
            <a:r>
              <a:rPr lang="es-ES" sz="1000" dirty="0" err="1">
                <a:solidFill>
                  <a:srgbClr val="0000E6"/>
                </a:solidFill>
                <a:latin typeface="Courier New" panose="02070309020205020404" pitchFamily="49" charset="0"/>
                <a:cs typeface="Courier New" panose="02070309020205020404" pitchFamily="49" charset="0"/>
              </a:rPr>
              <a:t>rb</a:t>
            </a:r>
            <a:r>
              <a:rPr lang="es-ES" sz="1000" dirty="0">
                <a:solidFill>
                  <a:srgbClr val="0000E6"/>
                </a:solidFill>
                <a:latin typeface="Courier New" panose="02070309020205020404" pitchFamily="49" charset="0"/>
                <a:cs typeface="Courier New" panose="02070309020205020404" pitchFamily="49" charset="0"/>
              </a:rPr>
              <a:t>"</a:t>
            </a:r>
            <a:r>
              <a:rPr lang="es-ES" sz="1000" dirty="0">
                <a:solidFill>
                  <a:srgbClr val="0000FF"/>
                </a:solidFill>
                <a:latin typeface="Courier New" panose="02070309020205020404" pitchFamily="49" charset="0"/>
                <a:cs typeface="Courier New" panose="02070309020205020404" pitchFamily="49" charset="0"/>
              </a:rPr>
              <a:t>);</a:t>
            </a:r>
            <a:r>
              <a:rPr lang="es-ES" sz="1000" dirty="0">
                <a:solidFill>
                  <a:prstClr val="black"/>
                </a:solidFill>
                <a:latin typeface="Courier New" panose="02070309020205020404" pitchFamily="49" charset="0"/>
                <a:cs typeface="Courier New" panose="02070309020205020404" pitchFamily="49" charset="0"/>
              </a:rPr>
              <a:t> </a:t>
            </a:r>
          </a:p>
          <a:p>
            <a:pPr lvl="0">
              <a:tabLst>
                <a:tab pos="5581015"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000" b="1" dirty="0" err="1">
                <a:solidFill>
                  <a:srgbClr val="0000FF"/>
                </a:solidFill>
                <a:latin typeface="Courier New"/>
                <a:ea typeface="Times New Roman"/>
                <a:cs typeface="Times New Roman"/>
              </a:rPr>
              <a:t>fread</a:t>
            </a:r>
            <a:r>
              <a:rPr lang="es-ES" sz="1000" dirty="0">
                <a:solidFill>
                  <a:srgbClr val="0000FF"/>
                </a:solidFill>
                <a:latin typeface="Courier New"/>
                <a:ea typeface="Times New Roman"/>
                <a:cs typeface="Times New Roman"/>
              </a:rPr>
              <a:t>(</a:t>
            </a:r>
            <a:r>
              <a:rPr lang="es-ES" sz="1000" b="1" dirty="0">
                <a:solidFill>
                  <a:srgbClr val="800080"/>
                </a:solidFill>
                <a:latin typeface="Courier New"/>
                <a:ea typeface="Times New Roman"/>
                <a:cs typeface="Times New Roman"/>
              </a:rPr>
              <a:t>$fichero</a:t>
            </a:r>
            <a:r>
              <a:rPr lang="es-ES" sz="1000" dirty="0">
                <a:solidFill>
                  <a:srgbClr val="0000FF"/>
                </a:solidFill>
                <a:latin typeface="Courier New"/>
                <a:ea typeface="Times New Roman"/>
                <a:cs typeface="Times New Roman"/>
              </a:rPr>
              <a:t>,</a:t>
            </a:r>
            <a:r>
              <a:rPr lang="es-ES" sz="1000" dirty="0">
                <a:solidFill>
                  <a:srgbClr val="000000"/>
                </a:solidFill>
                <a:latin typeface="Courier New"/>
                <a:ea typeface="Times New Roman"/>
                <a:cs typeface="Times New Roman"/>
              </a:rPr>
              <a:t> </a:t>
            </a:r>
            <a:r>
              <a:rPr lang="es-ES" sz="1000" dirty="0">
                <a:solidFill>
                  <a:srgbClr val="800000"/>
                </a:solidFill>
                <a:latin typeface="Courier New"/>
                <a:ea typeface="Times New Roman"/>
                <a:cs typeface="Times New Roman"/>
              </a:rPr>
              <a:t>2048</a:t>
            </a:r>
            <a:r>
              <a:rPr lang="es-ES" sz="1000" dirty="0">
                <a:solidFill>
                  <a:srgbClr val="0000FF"/>
                </a:solidFill>
                <a:latin typeface="Courier New"/>
                <a:ea typeface="Times New Roman"/>
                <a:cs typeface="Times New Roman"/>
              </a:rPr>
              <a:t>);</a:t>
            </a:r>
            <a:endParaRPr lang="es-ES" sz="1000" spc="-20" dirty="0">
              <a:solidFill>
                <a:prstClr val="black"/>
              </a:solidFill>
              <a:latin typeface="Times New Roman"/>
              <a:ea typeface="Calibri"/>
              <a:cs typeface="Times New Roman"/>
            </a:endParaRPr>
          </a:p>
          <a:p>
            <a:pPr lvl="0">
              <a:tabLst>
                <a:tab pos="5581015"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000" b="1" dirty="0">
                <a:solidFill>
                  <a:srgbClr val="800080"/>
                </a:solidFill>
                <a:latin typeface="Courier New"/>
                <a:ea typeface="Times New Roman"/>
                <a:cs typeface="Times New Roman"/>
              </a:rPr>
              <a:t>$grafica</a:t>
            </a:r>
            <a:r>
              <a:rPr lang="es-ES" sz="1000" dirty="0">
                <a:solidFill>
                  <a:srgbClr val="000000"/>
                </a:solidFill>
                <a:latin typeface="Courier New"/>
                <a:ea typeface="Times New Roman"/>
                <a:cs typeface="Times New Roman"/>
              </a:rPr>
              <a:t> </a:t>
            </a:r>
            <a:r>
              <a:rPr lang="es-ES" sz="1000" dirty="0">
                <a:solidFill>
                  <a:srgbClr val="0000FF"/>
                </a:solidFill>
                <a:latin typeface="Courier New"/>
                <a:ea typeface="Times New Roman"/>
                <a:cs typeface="Times New Roman"/>
              </a:rPr>
              <a:t>=</a:t>
            </a:r>
            <a:r>
              <a:rPr lang="es-ES" sz="1000" dirty="0">
                <a:solidFill>
                  <a:srgbClr val="000000"/>
                </a:solidFill>
                <a:latin typeface="Courier New"/>
                <a:ea typeface="Times New Roman"/>
                <a:cs typeface="Times New Roman"/>
              </a:rPr>
              <a:t> </a:t>
            </a:r>
            <a:r>
              <a:rPr lang="es-ES" sz="1000" dirty="0">
                <a:solidFill>
                  <a:srgbClr val="0000E6"/>
                </a:solidFill>
                <a:latin typeface="Courier New"/>
                <a:ea typeface="Times New Roman"/>
                <a:cs typeface="Times New Roman"/>
              </a:rPr>
              <a:t>""</a:t>
            </a:r>
            <a:r>
              <a:rPr lang="es-ES" sz="1000" dirty="0">
                <a:solidFill>
                  <a:srgbClr val="0000FF"/>
                </a:solidFill>
                <a:latin typeface="Courier New"/>
                <a:ea typeface="Times New Roman"/>
                <a:cs typeface="Times New Roman"/>
              </a:rPr>
              <a:t>;</a:t>
            </a:r>
            <a:endParaRPr lang="es-ES" sz="1100" spc="-20" dirty="0">
              <a:solidFill>
                <a:prstClr val="black"/>
              </a:solidFill>
              <a:latin typeface="Times New Roman"/>
              <a:ea typeface="Calibri"/>
              <a:cs typeface="Times New Roman"/>
            </a:endParaRPr>
          </a:p>
          <a:p>
            <a:pPr lvl="0">
              <a:tabLst>
                <a:tab pos="5581015"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000" dirty="0">
                <a:solidFill>
                  <a:srgbClr val="000000"/>
                </a:solidFill>
                <a:latin typeface="Courier New"/>
                <a:ea typeface="Times New Roman"/>
                <a:cs typeface="Times New Roman"/>
              </a:rPr>
              <a:t> </a:t>
            </a:r>
            <a:endParaRPr lang="es-ES" sz="1100" spc="-20" dirty="0">
              <a:solidFill>
                <a:prstClr val="black"/>
              </a:solidFill>
              <a:latin typeface="Times New Roman"/>
              <a:ea typeface="Calibri"/>
              <a:cs typeface="Times New Roman"/>
            </a:endParaRPr>
          </a:p>
          <a:p>
            <a:pPr lvl="0">
              <a:tabLst>
                <a:tab pos="5581015"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000" b="1" dirty="0" err="1">
                <a:solidFill>
                  <a:srgbClr val="0000FF"/>
                </a:solidFill>
                <a:latin typeface="Courier New"/>
                <a:ea typeface="Times New Roman"/>
                <a:cs typeface="Times New Roman"/>
              </a:rPr>
              <a:t>for</a:t>
            </a:r>
            <a:r>
              <a:rPr lang="es-ES" sz="1000" dirty="0">
                <a:solidFill>
                  <a:srgbClr val="000000"/>
                </a:solidFill>
                <a:latin typeface="Courier New"/>
                <a:ea typeface="Times New Roman"/>
                <a:cs typeface="Times New Roman"/>
              </a:rPr>
              <a:t> </a:t>
            </a:r>
            <a:r>
              <a:rPr lang="es-ES" sz="1000" dirty="0">
                <a:solidFill>
                  <a:srgbClr val="0000FF"/>
                </a:solidFill>
                <a:latin typeface="Courier New"/>
                <a:ea typeface="Times New Roman"/>
                <a:cs typeface="Times New Roman"/>
              </a:rPr>
              <a:t>(</a:t>
            </a:r>
            <a:r>
              <a:rPr lang="es-ES" sz="1000" b="1" dirty="0">
                <a:solidFill>
                  <a:srgbClr val="800080"/>
                </a:solidFill>
                <a:latin typeface="Courier New"/>
                <a:ea typeface="Times New Roman"/>
                <a:cs typeface="Times New Roman"/>
              </a:rPr>
              <a:t>$i</a:t>
            </a:r>
            <a:r>
              <a:rPr lang="es-ES" sz="1000" dirty="0">
                <a:solidFill>
                  <a:srgbClr val="0000FF"/>
                </a:solidFill>
                <a:latin typeface="Courier New"/>
                <a:ea typeface="Times New Roman"/>
                <a:cs typeface="Times New Roman"/>
              </a:rPr>
              <a:t>=</a:t>
            </a:r>
            <a:r>
              <a:rPr lang="es-ES" sz="1000" dirty="0">
                <a:solidFill>
                  <a:srgbClr val="800000"/>
                </a:solidFill>
                <a:latin typeface="Courier New"/>
                <a:ea typeface="Times New Roman"/>
                <a:cs typeface="Times New Roman"/>
              </a:rPr>
              <a:t>511</a:t>
            </a:r>
            <a:r>
              <a:rPr lang="es-ES" sz="1000" dirty="0">
                <a:solidFill>
                  <a:srgbClr val="0000FF"/>
                </a:solidFill>
                <a:latin typeface="Courier New"/>
                <a:ea typeface="Times New Roman"/>
                <a:cs typeface="Times New Roman"/>
              </a:rPr>
              <a:t>;</a:t>
            </a:r>
            <a:r>
              <a:rPr lang="es-ES" sz="1000" dirty="0">
                <a:solidFill>
                  <a:srgbClr val="000000"/>
                </a:solidFill>
                <a:latin typeface="Courier New"/>
                <a:ea typeface="Times New Roman"/>
                <a:cs typeface="Times New Roman"/>
              </a:rPr>
              <a:t> </a:t>
            </a:r>
            <a:r>
              <a:rPr lang="es-ES" sz="1000" b="1" dirty="0">
                <a:solidFill>
                  <a:srgbClr val="800080"/>
                </a:solidFill>
                <a:latin typeface="Courier New"/>
                <a:ea typeface="Times New Roman"/>
                <a:cs typeface="Times New Roman"/>
              </a:rPr>
              <a:t>$i</a:t>
            </a:r>
            <a:r>
              <a:rPr lang="es-ES" sz="1000" dirty="0">
                <a:solidFill>
                  <a:srgbClr val="000000"/>
                </a:solidFill>
                <a:latin typeface="Courier New"/>
                <a:ea typeface="Times New Roman"/>
                <a:cs typeface="Times New Roman"/>
              </a:rPr>
              <a:t> </a:t>
            </a:r>
            <a:r>
              <a:rPr lang="es-ES" sz="1000" dirty="0">
                <a:solidFill>
                  <a:srgbClr val="0000FF"/>
                </a:solidFill>
                <a:latin typeface="Courier New"/>
                <a:ea typeface="Times New Roman"/>
                <a:cs typeface="Times New Roman"/>
              </a:rPr>
              <a:t>&gt;=</a:t>
            </a:r>
            <a:r>
              <a:rPr lang="es-ES" sz="1000" dirty="0">
                <a:solidFill>
                  <a:srgbClr val="000000"/>
                </a:solidFill>
                <a:latin typeface="Courier New"/>
                <a:ea typeface="Times New Roman"/>
                <a:cs typeface="Times New Roman"/>
              </a:rPr>
              <a:t> </a:t>
            </a:r>
            <a:r>
              <a:rPr lang="es-ES" sz="1000" dirty="0">
                <a:solidFill>
                  <a:srgbClr val="800000"/>
                </a:solidFill>
                <a:latin typeface="Courier New"/>
                <a:ea typeface="Times New Roman"/>
                <a:cs typeface="Times New Roman"/>
              </a:rPr>
              <a:t>0</a:t>
            </a:r>
            <a:r>
              <a:rPr lang="es-ES" sz="1000" dirty="0">
                <a:solidFill>
                  <a:srgbClr val="0000FF"/>
                </a:solidFill>
                <a:latin typeface="Courier New"/>
                <a:ea typeface="Times New Roman"/>
                <a:cs typeface="Times New Roman"/>
              </a:rPr>
              <a:t>;</a:t>
            </a:r>
            <a:r>
              <a:rPr lang="es-ES" sz="1000" dirty="0">
                <a:solidFill>
                  <a:srgbClr val="000000"/>
                </a:solidFill>
                <a:latin typeface="Courier New"/>
                <a:ea typeface="Times New Roman"/>
                <a:cs typeface="Times New Roman"/>
              </a:rPr>
              <a:t> </a:t>
            </a:r>
            <a:r>
              <a:rPr lang="es-ES" sz="1000" b="1" dirty="0">
                <a:solidFill>
                  <a:srgbClr val="800080"/>
                </a:solidFill>
                <a:latin typeface="Courier New"/>
                <a:ea typeface="Times New Roman"/>
                <a:cs typeface="Times New Roman"/>
              </a:rPr>
              <a:t>$i</a:t>
            </a:r>
            <a:r>
              <a:rPr lang="es-ES" sz="1000" dirty="0">
                <a:solidFill>
                  <a:srgbClr val="0000FF"/>
                </a:solidFill>
                <a:latin typeface="Courier New"/>
                <a:ea typeface="Times New Roman"/>
                <a:cs typeface="Times New Roman"/>
              </a:rPr>
              <a:t>--)</a:t>
            </a:r>
            <a:r>
              <a:rPr lang="es-ES" sz="1000" dirty="0">
                <a:solidFill>
                  <a:srgbClr val="000000"/>
                </a:solidFill>
                <a:latin typeface="Courier New"/>
                <a:ea typeface="Times New Roman"/>
                <a:cs typeface="Times New Roman"/>
              </a:rPr>
              <a:t> </a:t>
            </a:r>
            <a:r>
              <a:rPr lang="es-ES" sz="1000" dirty="0">
                <a:solidFill>
                  <a:srgbClr val="0000FF"/>
                </a:solidFill>
                <a:latin typeface="Courier New"/>
                <a:ea typeface="Times New Roman"/>
                <a:cs typeface="Times New Roman"/>
              </a:rPr>
              <a:t>{</a:t>
            </a:r>
            <a:endParaRPr lang="es-ES" sz="1100" spc="-20" dirty="0">
              <a:solidFill>
                <a:prstClr val="black"/>
              </a:solidFill>
              <a:latin typeface="Times New Roman"/>
              <a:ea typeface="Calibri"/>
              <a:cs typeface="Times New Roman"/>
            </a:endParaRPr>
          </a:p>
          <a:p>
            <a:pPr lvl="0">
              <a:tabLst>
                <a:tab pos="5581015"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000" dirty="0">
                <a:solidFill>
                  <a:srgbClr val="000000"/>
                </a:solidFill>
                <a:latin typeface="Courier New"/>
                <a:ea typeface="Times New Roman"/>
                <a:cs typeface="Times New Roman"/>
              </a:rPr>
              <a:t>  </a:t>
            </a:r>
            <a:r>
              <a:rPr lang="es-ES" sz="1000" b="1" dirty="0">
                <a:solidFill>
                  <a:srgbClr val="800080"/>
                </a:solidFill>
                <a:latin typeface="Courier New"/>
                <a:ea typeface="Times New Roman"/>
                <a:cs typeface="Times New Roman"/>
              </a:rPr>
              <a:t>$</a:t>
            </a:r>
            <a:r>
              <a:rPr lang="es-ES" sz="1000" b="1" dirty="0" err="1">
                <a:solidFill>
                  <a:srgbClr val="800080"/>
                </a:solidFill>
                <a:latin typeface="Courier New"/>
                <a:ea typeface="Times New Roman"/>
                <a:cs typeface="Times New Roman"/>
              </a:rPr>
              <a:t>var</a:t>
            </a:r>
            <a:r>
              <a:rPr lang="es-ES" sz="1000" dirty="0">
                <a:solidFill>
                  <a:srgbClr val="000000"/>
                </a:solidFill>
                <a:latin typeface="Courier New"/>
                <a:ea typeface="Times New Roman"/>
                <a:cs typeface="Times New Roman"/>
              </a:rPr>
              <a:t> </a:t>
            </a:r>
            <a:r>
              <a:rPr lang="es-ES" sz="1000" dirty="0">
                <a:solidFill>
                  <a:srgbClr val="0000FF"/>
                </a:solidFill>
                <a:latin typeface="Courier New"/>
                <a:ea typeface="Times New Roman"/>
                <a:cs typeface="Times New Roman"/>
              </a:rPr>
              <a:t>=</a:t>
            </a:r>
            <a:r>
              <a:rPr lang="es-ES" sz="1000" dirty="0">
                <a:solidFill>
                  <a:srgbClr val="000000"/>
                </a:solidFill>
                <a:latin typeface="Courier New"/>
                <a:ea typeface="Times New Roman"/>
                <a:cs typeface="Times New Roman"/>
              </a:rPr>
              <a:t> </a:t>
            </a:r>
            <a:r>
              <a:rPr lang="es-ES" sz="1000" b="1" dirty="0" err="1">
                <a:solidFill>
                  <a:srgbClr val="0000FF"/>
                </a:solidFill>
                <a:latin typeface="Courier New"/>
                <a:ea typeface="Times New Roman"/>
                <a:cs typeface="Times New Roman"/>
              </a:rPr>
              <a:t>fread</a:t>
            </a:r>
            <a:r>
              <a:rPr lang="es-ES" sz="1000" dirty="0">
                <a:solidFill>
                  <a:srgbClr val="0000FF"/>
                </a:solidFill>
                <a:latin typeface="Courier New"/>
                <a:ea typeface="Times New Roman"/>
                <a:cs typeface="Times New Roman"/>
              </a:rPr>
              <a:t>(</a:t>
            </a:r>
            <a:r>
              <a:rPr lang="es-ES" sz="1000" b="1" dirty="0">
                <a:solidFill>
                  <a:srgbClr val="800080"/>
                </a:solidFill>
                <a:latin typeface="Courier New"/>
                <a:ea typeface="Times New Roman"/>
                <a:cs typeface="Times New Roman"/>
              </a:rPr>
              <a:t>$fichero</a:t>
            </a:r>
            <a:r>
              <a:rPr lang="es-ES" sz="1000" dirty="0">
                <a:solidFill>
                  <a:srgbClr val="0000FF"/>
                </a:solidFill>
                <a:latin typeface="Courier New"/>
                <a:ea typeface="Times New Roman"/>
                <a:cs typeface="Times New Roman"/>
              </a:rPr>
              <a:t>,</a:t>
            </a:r>
            <a:r>
              <a:rPr lang="es-ES" sz="1000" dirty="0">
                <a:solidFill>
                  <a:srgbClr val="000000"/>
                </a:solidFill>
                <a:latin typeface="Courier New"/>
                <a:ea typeface="Times New Roman"/>
                <a:cs typeface="Times New Roman"/>
              </a:rPr>
              <a:t> </a:t>
            </a:r>
            <a:r>
              <a:rPr lang="es-ES" sz="1000" dirty="0">
                <a:solidFill>
                  <a:srgbClr val="800000"/>
                </a:solidFill>
                <a:latin typeface="Courier New"/>
                <a:ea typeface="Times New Roman"/>
                <a:cs typeface="Times New Roman"/>
              </a:rPr>
              <a:t>4</a:t>
            </a:r>
            <a:r>
              <a:rPr lang="es-ES" sz="1000" dirty="0">
                <a:solidFill>
                  <a:srgbClr val="0000FF"/>
                </a:solidFill>
                <a:latin typeface="Courier New"/>
                <a:ea typeface="Times New Roman"/>
                <a:cs typeface="Times New Roman"/>
              </a:rPr>
              <a:t>);</a:t>
            </a:r>
            <a:endParaRPr lang="es-ES" sz="1100" spc="-20" dirty="0">
              <a:solidFill>
                <a:prstClr val="black"/>
              </a:solidFill>
              <a:latin typeface="Times New Roman"/>
              <a:ea typeface="Calibri"/>
              <a:cs typeface="Times New Roman"/>
            </a:endParaRPr>
          </a:p>
          <a:p>
            <a:pPr lvl="0">
              <a:tabLst>
                <a:tab pos="5581015"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000" dirty="0">
                <a:solidFill>
                  <a:srgbClr val="000000"/>
                </a:solidFill>
                <a:latin typeface="Courier New"/>
                <a:ea typeface="Times New Roman"/>
                <a:cs typeface="Times New Roman"/>
              </a:rPr>
              <a:t>  </a:t>
            </a:r>
            <a:r>
              <a:rPr lang="es-ES" sz="1000" b="1" dirty="0">
                <a:solidFill>
                  <a:srgbClr val="800080"/>
                </a:solidFill>
                <a:latin typeface="Courier New"/>
                <a:ea typeface="Times New Roman"/>
                <a:cs typeface="Times New Roman"/>
              </a:rPr>
              <a:t>$real</a:t>
            </a:r>
            <a:r>
              <a:rPr lang="es-ES" sz="1000" dirty="0">
                <a:solidFill>
                  <a:srgbClr val="000000"/>
                </a:solidFill>
                <a:latin typeface="Courier New"/>
                <a:ea typeface="Times New Roman"/>
                <a:cs typeface="Times New Roman"/>
              </a:rPr>
              <a:t> </a:t>
            </a:r>
            <a:r>
              <a:rPr lang="es-ES" sz="1000" dirty="0">
                <a:solidFill>
                  <a:srgbClr val="0000FF"/>
                </a:solidFill>
                <a:latin typeface="Courier New"/>
                <a:ea typeface="Times New Roman"/>
                <a:cs typeface="Times New Roman"/>
              </a:rPr>
              <a:t>=</a:t>
            </a:r>
            <a:r>
              <a:rPr lang="es-ES" sz="1000" dirty="0">
                <a:solidFill>
                  <a:srgbClr val="000000"/>
                </a:solidFill>
                <a:latin typeface="Courier New"/>
                <a:ea typeface="Times New Roman"/>
                <a:cs typeface="Times New Roman"/>
              </a:rPr>
              <a:t> </a:t>
            </a:r>
            <a:r>
              <a:rPr lang="es-ES" sz="1000" dirty="0" err="1">
                <a:solidFill>
                  <a:srgbClr val="000000"/>
                </a:solidFill>
                <a:latin typeface="Courier New"/>
                <a:ea typeface="Times New Roman"/>
                <a:cs typeface="Times New Roman"/>
              </a:rPr>
              <a:t>two_complement</a:t>
            </a:r>
            <a:r>
              <a:rPr lang="es-ES" sz="1000" dirty="0">
                <a:solidFill>
                  <a:srgbClr val="0000FF"/>
                </a:solidFill>
                <a:latin typeface="Courier New"/>
                <a:ea typeface="Times New Roman"/>
                <a:cs typeface="Times New Roman"/>
              </a:rPr>
              <a:t>(</a:t>
            </a:r>
            <a:r>
              <a:rPr lang="es-ES" sz="1000" b="1" dirty="0" err="1">
                <a:solidFill>
                  <a:srgbClr val="0000FF"/>
                </a:solidFill>
                <a:latin typeface="Courier New"/>
                <a:ea typeface="Times New Roman"/>
                <a:cs typeface="Times New Roman"/>
              </a:rPr>
              <a:t>hexdec</a:t>
            </a:r>
            <a:r>
              <a:rPr lang="es-ES" sz="1000" dirty="0">
                <a:solidFill>
                  <a:srgbClr val="0000FF"/>
                </a:solidFill>
                <a:latin typeface="Courier New"/>
                <a:ea typeface="Times New Roman"/>
                <a:cs typeface="Times New Roman"/>
              </a:rPr>
              <a:t>(</a:t>
            </a:r>
            <a:r>
              <a:rPr lang="es-ES" sz="1000" b="1" dirty="0">
                <a:solidFill>
                  <a:srgbClr val="0000FF"/>
                </a:solidFill>
                <a:latin typeface="Courier New"/>
                <a:ea typeface="Times New Roman"/>
                <a:cs typeface="Times New Roman"/>
              </a:rPr>
              <a:t>bin2hex</a:t>
            </a:r>
            <a:r>
              <a:rPr lang="es-ES" sz="1000" dirty="0">
                <a:solidFill>
                  <a:srgbClr val="0000FF"/>
                </a:solidFill>
                <a:latin typeface="Courier New"/>
                <a:ea typeface="Times New Roman"/>
                <a:cs typeface="Times New Roman"/>
              </a:rPr>
              <a:t>(</a:t>
            </a:r>
            <a:r>
              <a:rPr lang="es-ES" sz="1000" b="1" dirty="0">
                <a:solidFill>
                  <a:srgbClr val="800080"/>
                </a:solidFill>
                <a:latin typeface="Courier New"/>
                <a:ea typeface="Times New Roman"/>
                <a:cs typeface="Times New Roman"/>
              </a:rPr>
              <a:t>$</a:t>
            </a:r>
            <a:r>
              <a:rPr lang="es-ES" sz="1000" b="1" dirty="0" err="1">
                <a:solidFill>
                  <a:srgbClr val="800080"/>
                </a:solidFill>
                <a:latin typeface="Courier New"/>
                <a:ea typeface="Times New Roman"/>
                <a:cs typeface="Times New Roman"/>
              </a:rPr>
              <a:t>var</a:t>
            </a:r>
            <a:r>
              <a:rPr lang="es-ES" sz="1000" dirty="0">
                <a:solidFill>
                  <a:srgbClr val="0000FF"/>
                </a:solidFill>
                <a:latin typeface="Courier New"/>
                <a:ea typeface="Times New Roman"/>
                <a:cs typeface="Times New Roman"/>
              </a:rPr>
              <a:t>[</a:t>
            </a:r>
            <a:r>
              <a:rPr lang="es-ES" sz="1000" dirty="0">
                <a:solidFill>
                  <a:srgbClr val="800000"/>
                </a:solidFill>
                <a:latin typeface="Courier New"/>
                <a:ea typeface="Times New Roman"/>
                <a:cs typeface="Times New Roman"/>
              </a:rPr>
              <a:t>1</a:t>
            </a:r>
            <a:r>
              <a:rPr lang="es-ES" sz="1000" dirty="0">
                <a:solidFill>
                  <a:srgbClr val="0000FF"/>
                </a:solidFill>
                <a:latin typeface="Courier New"/>
                <a:ea typeface="Times New Roman"/>
                <a:cs typeface="Times New Roman"/>
              </a:rPr>
              <a:t>]</a:t>
            </a:r>
            <a:r>
              <a:rPr lang="es-ES" sz="1000" dirty="0">
                <a:solidFill>
                  <a:srgbClr val="000000"/>
                </a:solidFill>
                <a:latin typeface="Courier New"/>
                <a:ea typeface="Times New Roman"/>
                <a:cs typeface="Times New Roman"/>
              </a:rPr>
              <a:t> </a:t>
            </a:r>
            <a:r>
              <a:rPr lang="es-ES" sz="1000" dirty="0">
                <a:solidFill>
                  <a:srgbClr val="0000FF"/>
                </a:solidFill>
                <a:latin typeface="Courier New"/>
                <a:ea typeface="Times New Roman"/>
                <a:cs typeface="Times New Roman"/>
              </a:rPr>
              <a:t>.</a:t>
            </a:r>
            <a:r>
              <a:rPr lang="es-ES" sz="1000" dirty="0">
                <a:solidFill>
                  <a:srgbClr val="000000"/>
                </a:solidFill>
                <a:latin typeface="Courier New"/>
                <a:ea typeface="Times New Roman"/>
                <a:cs typeface="Times New Roman"/>
              </a:rPr>
              <a:t> </a:t>
            </a:r>
            <a:r>
              <a:rPr lang="es-ES" sz="1000" b="1" dirty="0">
                <a:solidFill>
                  <a:srgbClr val="800080"/>
                </a:solidFill>
                <a:latin typeface="Courier New"/>
                <a:ea typeface="Times New Roman"/>
                <a:cs typeface="Times New Roman"/>
              </a:rPr>
              <a:t>$</a:t>
            </a:r>
            <a:r>
              <a:rPr lang="es-ES" sz="1000" b="1" dirty="0" err="1">
                <a:solidFill>
                  <a:srgbClr val="800080"/>
                </a:solidFill>
                <a:latin typeface="Courier New"/>
                <a:ea typeface="Times New Roman"/>
                <a:cs typeface="Times New Roman"/>
              </a:rPr>
              <a:t>var</a:t>
            </a:r>
            <a:r>
              <a:rPr lang="es-ES" sz="1000" dirty="0">
                <a:solidFill>
                  <a:srgbClr val="0000FF"/>
                </a:solidFill>
                <a:latin typeface="Courier New"/>
                <a:ea typeface="Times New Roman"/>
                <a:cs typeface="Times New Roman"/>
              </a:rPr>
              <a:t>[</a:t>
            </a:r>
            <a:r>
              <a:rPr lang="es-ES" sz="1000" dirty="0">
                <a:solidFill>
                  <a:srgbClr val="800000"/>
                </a:solidFill>
                <a:latin typeface="Courier New"/>
                <a:ea typeface="Times New Roman"/>
                <a:cs typeface="Times New Roman"/>
              </a:rPr>
              <a:t>0</a:t>
            </a:r>
            <a:r>
              <a:rPr lang="es-ES" sz="1000" dirty="0">
                <a:solidFill>
                  <a:srgbClr val="0000FF"/>
                </a:solidFill>
                <a:latin typeface="Courier New"/>
                <a:ea typeface="Times New Roman"/>
                <a:cs typeface="Times New Roman"/>
              </a:rPr>
              <a:t>])));</a:t>
            </a:r>
            <a:endParaRPr lang="es-ES" sz="1100" spc="-20" dirty="0">
              <a:solidFill>
                <a:prstClr val="black"/>
              </a:solidFill>
              <a:latin typeface="Times New Roman"/>
              <a:ea typeface="Calibri"/>
              <a:cs typeface="Times New Roman"/>
            </a:endParaRPr>
          </a:p>
          <a:p>
            <a:pPr lvl="0">
              <a:tabLst>
                <a:tab pos="5581015"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000" b="1" dirty="0">
                <a:solidFill>
                  <a:srgbClr val="800080"/>
                </a:solidFill>
                <a:latin typeface="Courier New"/>
                <a:ea typeface="Times New Roman"/>
                <a:cs typeface="Times New Roman"/>
              </a:rPr>
              <a:t>  $</a:t>
            </a:r>
            <a:r>
              <a:rPr lang="es-ES" sz="1000" b="1" dirty="0" err="1">
                <a:solidFill>
                  <a:srgbClr val="800080"/>
                </a:solidFill>
                <a:latin typeface="Courier New"/>
                <a:ea typeface="Times New Roman"/>
                <a:cs typeface="Times New Roman"/>
              </a:rPr>
              <a:t>img</a:t>
            </a:r>
            <a:r>
              <a:rPr lang="es-ES" sz="1000" dirty="0">
                <a:solidFill>
                  <a:srgbClr val="000000"/>
                </a:solidFill>
                <a:latin typeface="Courier New"/>
                <a:ea typeface="Times New Roman"/>
                <a:cs typeface="Times New Roman"/>
              </a:rPr>
              <a:t> </a:t>
            </a:r>
            <a:r>
              <a:rPr lang="es-ES" sz="1000" dirty="0">
                <a:solidFill>
                  <a:srgbClr val="0000FF"/>
                </a:solidFill>
                <a:latin typeface="Courier New"/>
                <a:ea typeface="Times New Roman"/>
                <a:cs typeface="Times New Roman"/>
              </a:rPr>
              <a:t>=</a:t>
            </a:r>
            <a:r>
              <a:rPr lang="es-ES" sz="1000" dirty="0">
                <a:solidFill>
                  <a:srgbClr val="000000"/>
                </a:solidFill>
                <a:latin typeface="Courier New"/>
                <a:ea typeface="Times New Roman"/>
                <a:cs typeface="Times New Roman"/>
              </a:rPr>
              <a:t> </a:t>
            </a:r>
            <a:r>
              <a:rPr lang="es-ES" sz="1000" dirty="0" err="1">
                <a:solidFill>
                  <a:srgbClr val="000000"/>
                </a:solidFill>
                <a:latin typeface="Courier New"/>
                <a:ea typeface="Times New Roman"/>
                <a:cs typeface="Times New Roman"/>
              </a:rPr>
              <a:t>two_complement</a:t>
            </a:r>
            <a:r>
              <a:rPr lang="es-ES" sz="1000" dirty="0">
                <a:solidFill>
                  <a:srgbClr val="0000FF"/>
                </a:solidFill>
                <a:latin typeface="Courier New"/>
                <a:ea typeface="Times New Roman"/>
                <a:cs typeface="Times New Roman"/>
              </a:rPr>
              <a:t>(</a:t>
            </a:r>
            <a:r>
              <a:rPr lang="es-ES" sz="1000" b="1" dirty="0" err="1">
                <a:solidFill>
                  <a:srgbClr val="0000FF"/>
                </a:solidFill>
                <a:latin typeface="Courier New"/>
                <a:ea typeface="Times New Roman"/>
                <a:cs typeface="Times New Roman"/>
              </a:rPr>
              <a:t>hexdec</a:t>
            </a:r>
            <a:r>
              <a:rPr lang="es-ES" sz="1000" dirty="0">
                <a:solidFill>
                  <a:srgbClr val="0000FF"/>
                </a:solidFill>
                <a:latin typeface="Courier New"/>
                <a:ea typeface="Times New Roman"/>
                <a:cs typeface="Times New Roman"/>
              </a:rPr>
              <a:t>(</a:t>
            </a:r>
            <a:r>
              <a:rPr lang="es-ES" sz="1000" b="1" dirty="0">
                <a:solidFill>
                  <a:srgbClr val="0000FF"/>
                </a:solidFill>
                <a:latin typeface="Courier New"/>
                <a:ea typeface="Times New Roman"/>
                <a:cs typeface="Times New Roman"/>
              </a:rPr>
              <a:t>bin2hex</a:t>
            </a:r>
            <a:r>
              <a:rPr lang="es-ES" sz="1000" dirty="0">
                <a:solidFill>
                  <a:srgbClr val="0000FF"/>
                </a:solidFill>
                <a:latin typeface="Courier New"/>
                <a:ea typeface="Times New Roman"/>
                <a:cs typeface="Times New Roman"/>
              </a:rPr>
              <a:t>(</a:t>
            </a:r>
            <a:r>
              <a:rPr lang="es-ES" sz="1000" b="1" dirty="0">
                <a:solidFill>
                  <a:srgbClr val="800080"/>
                </a:solidFill>
                <a:latin typeface="Courier New"/>
                <a:ea typeface="Times New Roman"/>
                <a:cs typeface="Times New Roman"/>
              </a:rPr>
              <a:t>$</a:t>
            </a:r>
            <a:r>
              <a:rPr lang="es-ES" sz="1000" b="1" dirty="0" err="1">
                <a:solidFill>
                  <a:srgbClr val="800080"/>
                </a:solidFill>
                <a:latin typeface="Courier New"/>
                <a:ea typeface="Times New Roman"/>
                <a:cs typeface="Times New Roman"/>
              </a:rPr>
              <a:t>var</a:t>
            </a:r>
            <a:r>
              <a:rPr lang="es-ES" sz="1000" dirty="0">
                <a:solidFill>
                  <a:srgbClr val="0000FF"/>
                </a:solidFill>
                <a:latin typeface="Courier New"/>
                <a:ea typeface="Times New Roman"/>
                <a:cs typeface="Times New Roman"/>
              </a:rPr>
              <a:t>[</a:t>
            </a:r>
            <a:r>
              <a:rPr lang="es-ES" sz="1000" dirty="0">
                <a:solidFill>
                  <a:srgbClr val="800000"/>
                </a:solidFill>
                <a:latin typeface="Courier New"/>
                <a:ea typeface="Times New Roman"/>
                <a:cs typeface="Times New Roman"/>
              </a:rPr>
              <a:t>3</a:t>
            </a:r>
            <a:r>
              <a:rPr lang="es-ES" sz="1000" dirty="0">
                <a:solidFill>
                  <a:srgbClr val="0000FF"/>
                </a:solidFill>
                <a:latin typeface="Courier New"/>
                <a:ea typeface="Times New Roman"/>
                <a:cs typeface="Times New Roman"/>
              </a:rPr>
              <a:t>]</a:t>
            </a:r>
            <a:r>
              <a:rPr lang="es-ES" sz="1000" dirty="0">
                <a:solidFill>
                  <a:srgbClr val="000000"/>
                </a:solidFill>
                <a:latin typeface="Courier New"/>
                <a:ea typeface="Times New Roman"/>
                <a:cs typeface="Times New Roman"/>
              </a:rPr>
              <a:t> </a:t>
            </a:r>
            <a:r>
              <a:rPr lang="es-ES" sz="1000" dirty="0">
                <a:solidFill>
                  <a:srgbClr val="0000FF"/>
                </a:solidFill>
                <a:latin typeface="Courier New"/>
                <a:ea typeface="Times New Roman"/>
                <a:cs typeface="Times New Roman"/>
              </a:rPr>
              <a:t>.</a:t>
            </a:r>
            <a:r>
              <a:rPr lang="es-ES" sz="1000" dirty="0">
                <a:solidFill>
                  <a:srgbClr val="000000"/>
                </a:solidFill>
                <a:latin typeface="Courier New"/>
                <a:ea typeface="Times New Roman"/>
                <a:cs typeface="Times New Roman"/>
              </a:rPr>
              <a:t> </a:t>
            </a:r>
            <a:r>
              <a:rPr lang="es-ES" sz="1000" b="1" dirty="0">
                <a:solidFill>
                  <a:srgbClr val="800080"/>
                </a:solidFill>
                <a:latin typeface="Courier New"/>
                <a:ea typeface="Times New Roman"/>
                <a:cs typeface="Times New Roman"/>
              </a:rPr>
              <a:t>$</a:t>
            </a:r>
            <a:r>
              <a:rPr lang="es-ES" sz="1000" b="1" dirty="0" err="1">
                <a:solidFill>
                  <a:srgbClr val="800080"/>
                </a:solidFill>
                <a:latin typeface="Courier New"/>
                <a:ea typeface="Times New Roman"/>
                <a:cs typeface="Times New Roman"/>
              </a:rPr>
              <a:t>var</a:t>
            </a:r>
            <a:r>
              <a:rPr lang="es-ES" sz="1000" dirty="0">
                <a:solidFill>
                  <a:srgbClr val="0000FF"/>
                </a:solidFill>
                <a:latin typeface="Courier New"/>
                <a:ea typeface="Times New Roman"/>
                <a:cs typeface="Times New Roman"/>
              </a:rPr>
              <a:t>[</a:t>
            </a:r>
            <a:r>
              <a:rPr lang="es-ES" sz="1000" dirty="0">
                <a:solidFill>
                  <a:srgbClr val="800000"/>
                </a:solidFill>
                <a:latin typeface="Courier New"/>
                <a:ea typeface="Times New Roman"/>
                <a:cs typeface="Times New Roman"/>
              </a:rPr>
              <a:t>2</a:t>
            </a:r>
            <a:r>
              <a:rPr lang="es-ES" sz="1000" dirty="0">
                <a:solidFill>
                  <a:srgbClr val="0000FF"/>
                </a:solidFill>
                <a:latin typeface="Courier New"/>
                <a:ea typeface="Times New Roman"/>
                <a:cs typeface="Times New Roman"/>
              </a:rPr>
              <a:t>])));</a:t>
            </a:r>
          </a:p>
          <a:p>
            <a:pPr lvl="0">
              <a:tabLst>
                <a:tab pos="5581015"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s-ES" sz="1100" spc="-20" dirty="0">
              <a:solidFill>
                <a:prstClr val="black"/>
              </a:solidFill>
              <a:latin typeface="Times New Roman"/>
              <a:ea typeface="Calibri"/>
              <a:cs typeface="Times New Roman"/>
            </a:endParaRPr>
          </a:p>
          <a:p>
            <a:pPr lvl="0">
              <a:tabLst>
                <a:tab pos="5581015"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000" b="1" dirty="0">
                <a:solidFill>
                  <a:srgbClr val="800080"/>
                </a:solidFill>
                <a:latin typeface="Courier New"/>
                <a:ea typeface="Times New Roman"/>
                <a:cs typeface="Times New Roman"/>
              </a:rPr>
              <a:t>  $</a:t>
            </a:r>
            <a:r>
              <a:rPr lang="es-ES" sz="1000" b="1" dirty="0" err="1">
                <a:solidFill>
                  <a:srgbClr val="800080"/>
                </a:solidFill>
                <a:latin typeface="Courier New"/>
                <a:ea typeface="Times New Roman"/>
                <a:cs typeface="Times New Roman"/>
              </a:rPr>
              <a:t>result</a:t>
            </a:r>
            <a:r>
              <a:rPr lang="es-ES" sz="1000" dirty="0">
                <a:solidFill>
                  <a:srgbClr val="000000"/>
                </a:solidFill>
                <a:latin typeface="Courier New"/>
                <a:ea typeface="Times New Roman"/>
                <a:cs typeface="Times New Roman"/>
              </a:rPr>
              <a:t> </a:t>
            </a:r>
            <a:r>
              <a:rPr lang="es-ES" sz="1000" dirty="0">
                <a:solidFill>
                  <a:srgbClr val="0000FF"/>
                </a:solidFill>
                <a:latin typeface="Courier New"/>
                <a:ea typeface="Times New Roman"/>
                <a:cs typeface="Times New Roman"/>
              </a:rPr>
              <a:t>=</a:t>
            </a:r>
            <a:r>
              <a:rPr lang="es-ES" sz="1000" dirty="0">
                <a:solidFill>
                  <a:srgbClr val="000000"/>
                </a:solidFill>
                <a:latin typeface="Courier New"/>
                <a:ea typeface="Times New Roman"/>
                <a:cs typeface="Times New Roman"/>
              </a:rPr>
              <a:t> </a:t>
            </a:r>
            <a:r>
              <a:rPr lang="es-ES" sz="1000" b="1" dirty="0" err="1">
                <a:solidFill>
                  <a:srgbClr val="0000FF"/>
                </a:solidFill>
                <a:latin typeface="Courier New"/>
                <a:ea typeface="Times New Roman"/>
                <a:cs typeface="Times New Roman"/>
              </a:rPr>
              <a:t>pow</a:t>
            </a:r>
            <a:r>
              <a:rPr lang="es-ES" sz="1000" dirty="0">
                <a:solidFill>
                  <a:srgbClr val="0000FF"/>
                </a:solidFill>
                <a:latin typeface="Courier New"/>
                <a:ea typeface="Times New Roman"/>
                <a:cs typeface="Times New Roman"/>
              </a:rPr>
              <a:t>(</a:t>
            </a:r>
            <a:r>
              <a:rPr lang="es-ES" sz="1000" b="1" dirty="0">
                <a:solidFill>
                  <a:srgbClr val="800080"/>
                </a:solidFill>
                <a:latin typeface="Courier New"/>
                <a:ea typeface="Times New Roman"/>
                <a:cs typeface="Times New Roman"/>
              </a:rPr>
              <a:t>$real</a:t>
            </a:r>
            <a:r>
              <a:rPr lang="es-ES" sz="1000" dirty="0">
                <a:solidFill>
                  <a:srgbClr val="0000FF"/>
                </a:solidFill>
                <a:latin typeface="Courier New"/>
                <a:ea typeface="Times New Roman"/>
                <a:cs typeface="Times New Roman"/>
              </a:rPr>
              <a:t>,</a:t>
            </a:r>
            <a:r>
              <a:rPr lang="es-ES" sz="1000" dirty="0">
                <a:solidFill>
                  <a:srgbClr val="800000"/>
                </a:solidFill>
                <a:latin typeface="Courier New"/>
                <a:ea typeface="Times New Roman"/>
                <a:cs typeface="Times New Roman"/>
              </a:rPr>
              <a:t>2</a:t>
            </a:r>
            <a:r>
              <a:rPr lang="es-ES" sz="1000" dirty="0">
                <a:solidFill>
                  <a:srgbClr val="0000FF"/>
                </a:solidFill>
                <a:latin typeface="Courier New"/>
                <a:ea typeface="Times New Roman"/>
                <a:cs typeface="Times New Roman"/>
              </a:rPr>
              <a:t>) + </a:t>
            </a:r>
            <a:r>
              <a:rPr lang="es-ES" sz="1000" b="1" dirty="0" err="1">
                <a:solidFill>
                  <a:srgbClr val="0000FF"/>
                </a:solidFill>
                <a:latin typeface="Courier New"/>
                <a:ea typeface="Times New Roman"/>
                <a:cs typeface="Times New Roman"/>
              </a:rPr>
              <a:t>pow</a:t>
            </a:r>
            <a:r>
              <a:rPr lang="es-ES" sz="1000" dirty="0">
                <a:solidFill>
                  <a:srgbClr val="0000FF"/>
                </a:solidFill>
                <a:latin typeface="Courier New"/>
                <a:ea typeface="Times New Roman"/>
                <a:cs typeface="Times New Roman"/>
              </a:rPr>
              <a:t>(</a:t>
            </a:r>
            <a:r>
              <a:rPr lang="es-ES" sz="1000" b="1" dirty="0">
                <a:solidFill>
                  <a:srgbClr val="800080"/>
                </a:solidFill>
                <a:latin typeface="Courier New"/>
                <a:ea typeface="Times New Roman"/>
                <a:cs typeface="Times New Roman"/>
              </a:rPr>
              <a:t>$img</a:t>
            </a:r>
            <a:r>
              <a:rPr lang="es-ES" sz="1000" dirty="0">
                <a:solidFill>
                  <a:srgbClr val="0000FF"/>
                </a:solidFill>
                <a:latin typeface="Courier New"/>
                <a:ea typeface="Times New Roman"/>
                <a:cs typeface="Times New Roman"/>
              </a:rPr>
              <a:t>,</a:t>
            </a:r>
            <a:r>
              <a:rPr lang="es-ES" sz="1000" dirty="0">
                <a:solidFill>
                  <a:srgbClr val="800000"/>
                </a:solidFill>
                <a:latin typeface="Courier New"/>
                <a:ea typeface="Times New Roman"/>
                <a:cs typeface="Times New Roman"/>
              </a:rPr>
              <a:t>2</a:t>
            </a:r>
            <a:r>
              <a:rPr lang="es-ES" sz="1000" dirty="0">
                <a:solidFill>
                  <a:srgbClr val="0000FF"/>
                </a:solidFill>
                <a:latin typeface="Courier New"/>
                <a:ea typeface="Times New Roman"/>
                <a:cs typeface="Times New Roman"/>
              </a:rPr>
              <a:t>);</a:t>
            </a:r>
            <a:endParaRPr lang="es-ES" sz="1100" spc="-20" dirty="0">
              <a:solidFill>
                <a:prstClr val="black"/>
              </a:solidFill>
              <a:latin typeface="Times New Roman"/>
              <a:ea typeface="Calibri"/>
              <a:cs typeface="Times New Roman"/>
            </a:endParaRPr>
          </a:p>
          <a:p>
            <a:pPr lvl="0">
              <a:tabLst>
                <a:tab pos="5581015"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000" b="1" dirty="0">
                <a:solidFill>
                  <a:srgbClr val="800080"/>
                </a:solidFill>
                <a:latin typeface="Courier New"/>
                <a:ea typeface="Times New Roman"/>
                <a:cs typeface="Times New Roman"/>
              </a:rPr>
              <a:t>  $grafica</a:t>
            </a:r>
            <a:r>
              <a:rPr lang="es-ES" sz="1000" dirty="0">
                <a:solidFill>
                  <a:srgbClr val="000000"/>
                </a:solidFill>
                <a:latin typeface="Courier New"/>
                <a:ea typeface="Times New Roman"/>
                <a:cs typeface="Times New Roman"/>
              </a:rPr>
              <a:t> </a:t>
            </a:r>
            <a:r>
              <a:rPr lang="es-ES" sz="1000" dirty="0">
                <a:solidFill>
                  <a:srgbClr val="0000FF"/>
                </a:solidFill>
                <a:latin typeface="Courier New"/>
                <a:ea typeface="Times New Roman"/>
                <a:cs typeface="Times New Roman"/>
              </a:rPr>
              <a:t>.=</a:t>
            </a:r>
            <a:r>
              <a:rPr lang="es-ES" sz="1000" dirty="0">
                <a:solidFill>
                  <a:srgbClr val="000000"/>
                </a:solidFill>
                <a:latin typeface="Courier New"/>
                <a:ea typeface="Times New Roman"/>
                <a:cs typeface="Times New Roman"/>
              </a:rPr>
              <a:t> </a:t>
            </a:r>
            <a:r>
              <a:rPr lang="es-ES" sz="1000" b="1" dirty="0">
                <a:solidFill>
                  <a:srgbClr val="800080"/>
                </a:solidFill>
                <a:latin typeface="Courier New"/>
                <a:ea typeface="Times New Roman"/>
                <a:cs typeface="Times New Roman"/>
              </a:rPr>
              <a:t>$</a:t>
            </a:r>
            <a:r>
              <a:rPr lang="es-ES" sz="1000" b="1" dirty="0" err="1">
                <a:solidFill>
                  <a:srgbClr val="800080"/>
                </a:solidFill>
                <a:latin typeface="Courier New"/>
                <a:ea typeface="Times New Roman"/>
                <a:cs typeface="Times New Roman"/>
              </a:rPr>
              <a:t>result</a:t>
            </a:r>
            <a:r>
              <a:rPr lang="es-ES" sz="1000" dirty="0">
                <a:solidFill>
                  <a:srgbClr val="000000"/>
                </a:solidFill>
                <a:latin typeface="Courier New"/>
                <a:ea typeface="Times New Roman"/>
                <a:cs typeface="Times New Roman"/>
              </a:rPr>
              <a:t> </a:t>
            </a:r>
            <a:r>
              <a:rPr lang="es-ES" sz="1000" dirty="0">
                <a:solidFill>
                  <a:srgbClr val="0000FF"/>
                </a:solidFill>
                <a:latin typeface="Courier New"/>
                <a:ea typeface="Times New Roman"/>
                <a:cs typeface="Times New Roman"/>
              </a:rPr>
              <a:t>.</a:t>
            </a:r>
            <a:r>
              <a:rPr lang="es-ES" sz="1000" dirty="0">
                <a:solidFill>
                  <a:srgbClr val="000000"/>
                </a:solidFill>
                <a:latin typeface="Courier New"/>
                <a:ea typeface="Times New Roman"/>
                <a:cs typeface="Times New Roman"/>
              </a:rPr>
              <a:t> </a:t>
            </a:r>
            <a:r>
              <a:rPr lang="es-ES" sz="1000" dirty="0">
                <a:solidFill>
                  <a:srgbClr val="0000E6"/>
                </a:solidFill>
                <a:latin typeface="Courier New"/>
                <a:ea typeface="Times New Roman"/>
                <a:cs typeface="Times New Roman"/>
              </a:rPr>
              <a:t>" "</a:t>
            </a:r>
            <a:r>
              <a:rPr lang="es-ES" sz="1000" dirty="0">
                <a:solidFill>
                  <a:srgbClr val="0000FF"/>
                </a:solidFill>
                <a:latin typeface="Courier New"/>
                <a:ea typeface="Times New Roman"/>
                <a:cs typeface="Times New Roman"/>
              </a:rPr>
              <a:t>;</a:t>
            </a:r>
            <a:endParaRPr lang="es-ES" sz="1100" spc="-20" dirty="0">
              <a:solidFill>
                <a:prstClr val="black"/>
              </a:solidFill>
              <a:latin typeface="Times New Roman"/>
              <a:ea typeface="Calibri"/>
              <a:cs typeface="Times New Roman"/>
            </a:endParaRPr>
          </a:p>
          <a:p>
            <a:pPr lvl="0">
              <a:tabLst>
                <a:tab pos="5581015"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000" dirty="0">
                <a:solidFill>
                  <a:srgbClr val="0000FF"/>
                </a:solidFill>
                <a:latin typeface="Courier New"/>
                <a:ea typeface="Times New Roman"/>
                <a:cs typeface="Times New Roman"/>
              </a:rPr>
              <a:t>}</a:t>
            </a:r>
            <a:endParaRPr lang="es-ES" sz="1100" spc="-20" dirty="0">
              <a:solidFill>
                <a:prstClr val="black"/>
              </a:solidFill>
              <a:latin typeface="Times New Roman"/>
              <a:ea typeface="Calibri"/>
              <a:cs typeface="Times New Roman"/>
            </a:endParaRPr>
          </a:p>
          <a:p>
            <a:pPr lvl="0">
              <a:tabLst>
                <a:tab pos="5581015"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000" dirty="0">
                <a:solidFill>
                  <a:srgbClr val="000000"/>
                </a:solidFill>
                <a:latin typeface="Courier New"/>
                <a:ea typeface="Times New Roman"/>
                <a:cs typeface="Times New Roman"/>
              </a:rPr>
              <a:t> </a:t>
            </a:r>
            <a:endParaRPr lang="es-ES" sz="1100" spc="-20" dirty="0">
              <a:solidFill>
                <a:prstClr val="black"/>
              </a:solidFill>
              <a:latin typeface="Times New Roman"/>
              <a:ea typeface="Calibri"/>
              <a:cs typeface="Times New Roman"/>
            </a:endParaRPr>
          </a:p>
          <a:p>
            <a:pPr lvl="0">
              <a:tabLst>
                <a:tab pos="5581015"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000" b="1" dirty="0">
                <a:solidFill>
                  <a:srgbClr val="800080"/>
                </a:solidFill>
                <a:latin typeface="Courier New"/>
                <a:ea typeface="Times New Roman"/>
                <a:cs typeface="Times New Roman"/>
              </a:rPr>
              <a:t>$</a:t>
            </a:r>
            <a:r>
              <a:rPr lang="es-ES" sz="1000" b="1" dirty="0" err="1">
                <a:solidFill>
                  <a:srgbClr val="800080"/>
                </a:solidFill>
                <a:latin typeface="Courier New"/>
                <a:ea typeface="Times New Roman"/>
                <a:cs typeface="Times New Roman"/>
              </a:rPr>
              <a:t>sended_text</a:t>
            </a:r>
            <a:r>
              <a:rPr lang="es-ES" sz="1000" dirty="0">
                <a:solidFill>
                  <a:srgbClr val="000000"/>
                </a:solidFill>
                <a:latin typeface="Courier New"/>
                <a:ea typeface="Times New Roman"/>
                <a:cs typeface="Times New Roman"/>
              </a:rPr>
              <a:t> </a:t>
            </a:r>
            <a:r>
              <a:rPr lang="es-ES" sz="1000" dirty="0">
                <a:solidFill>
                  <a:srgbClr val="0000FF"/>
                </a:solidFill>
                <a:latin typeface="Courier New"/>
                <a:ea typeface="Times New Roman"/>
                <a:cs typeface="Times New Roman"/>
              </a:rPr>
              <a:t>=</a:t>
            </a:r>
            <a:r>
              <a:rPr lang="es-ES" sz="1000" dirty="0">
                <a:solidFill>
                  <a:srgbClr val="000000"/>
                </a:solidFill>
                <a:latin typeface="Courier New"/>
                <a:ea typeface="Times New Roman"/>
                <a:cs typeface="Times New Roman"/>
              </a:rPr>
              <a:t> </a:t>
            </a:r>
            <a:r>
              <a:rPr lang="es-ES" sz="1000" dirty="0" err="1">
                <a:solidFill>
                  <a:srgbClr val="000000"/>
                </a:solidFill>
                <a:latin typeface="Courier New"/>
                <a:ea typeface="Times New Roman"/>
                <a:cs typeface="Times New Roman"/>
              </a:rPr>
              <a:t>mask</a:t>
            </a:r>
            <a:r>
              <a:rPr lang="es-ES" sz="1000" dirty="0">
                <a:solidFill>
                  <a:srgbClr val="0000FF"/>
                </a:solidFill>
                <a:latin typeface="Courier New"/>
                <a:ea typeface="Times New Roman"/>
                <a:cs typeface="Times New Roman"/>
              </a:rPr>
              <a:t>(</a:t>
            </a:r>
            <a:r>
              <a:rPr lang="es-ES" sz="1000" b="1" dirty="0">
                <a:solidFill>
                  <a:srgbClr val="800080"/>
                </a:solidFill>
                <a:latin typeface="Courier New"/>
                <a:ea typeface="Times New Roman"/>
                <a:cs typeface="Times New Roman"/>
              </a:rPr>
              <a:t>$grafica</a:t>
            </a:r>
            <a:r>
              <a:rPr lang="es-ES" sz="1000" dirty="0">
                <a:solidFill>
                  <a:srgbClr val="0000FF"/>
                </a:solidFill>
                <a:latin typeface="Courier New"/>
                <a:ea typeface="Times New Roman"/>
                <a:cs typeface="Times New Roman"/>
              </a:rPr>
              <a:t>);</a:t>
            </a:r>
            <a:endParaRPr lang="es-ES" sz="1100" spc="-20" dirty="0">
              <a:solidFill>
                <a:prstClr val="black"/>
              </a:solidFill>
              <a:latin typeface="Times New Roman"/>
              <a:ea typeface="Calibri"/>
              <a:cs typeface="Times New Roman"/>
            </a:endParaRPr>
          </a:p>
          <a:p>
            <a:pPr lvl="0">
              <a:tabLst>
                <a:tab pos="5581015"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000" dirty="0" err="1">
                <a:solidFill>
                  <a:srgbClr val="000000"/>
                </a:solidFill>
                <a:latin typeface="Courier New"/>
                <a:ea typeface="Times New Roman"/>
                <a:cs typeface="Times New Roman"/>
              </a:rPr>
              <a:t>send_message</a:t>
            </a:r>
            <a:r>
              <a:rPr lang="es-ES" sz="1000" dirty="0">
                <a:solidFill>
                  <a:srgbClr val="0000FF"/>
                </a:solidFill>
                <a:latin typeface="Courier New"/>
                <a:ea typeface="Times New Roman"/>
                <a:cs typeface="Times New Roman"/>
              </a:rPr>
              <a:t>(</a:t>
            </a:r>
            <a:r>
              <a:rPr lang="es-ES" sz="1000" b="1" dirty="0">
                <a:solidFill>
                  <a:srgbClr val="800080"/>
                </a:solidFill>
                <a:latin typeface="Courier New"/>
                <a:ea typeface="Times New Roman"/>
                <a:cs typeface="Times New Roman"/>
              </a:rPr>
              <a:t>$</a:t>
            </a:r>
            <a:r>
              <a:rPr lang="es-ES" sz="1000" b="1" dirty="0" err="1">
                <a:solidFill>
                  <a:srgbClr val="800080"/>
                </a:solidFill>
                <a:latin typeface="Courier New"/>
                <a:ea typeface="Times New Roman"/>
                <a:cs typeface="Times New Roman"/>
              </a:rPr>
              <a:t>sended_text</a:t>
            </a:r>
            <a:r>
              <a:rPr lang="es-ES" sz="1000" dirty="0">
                <a:solidFill>
                  <a:srgbClr val="0000FF"/>
                </a:solidFill>
                <a:latin typeface="Courier New"/>
                <a:ea typeface="Times New Roman"/>
                <a:cs typeface="Times New Roman"/>
              </a:rPr>
              <a:t>);</a:t>
            </a:r>
            <a:r>
              <a:rPr lang="es-ES" sz="1000" dirty="0">
                <a:solidFill>
                  <a:srgbClr val="000000"/>
                </a:solidFill>
                <a:latin typeface="Courier New"/>
                <a:ea typeface="Times New Roman"/>
                <a:cs typeface="Times New Roman"/>
              </a:rPr>
              <a:t> </a:t>
            </a:r>
            <a:r>
              <a:rPr lang="es-ES" sz="1000" dirty="0">
                <a:solidFill>
                  <a:srgbClr val="008000"/>
                </a:solidFill>
                <a:latin typeface="Courier New"/>
                <a:ea typeface="Times New Roman"/>
                <a:cs typeface="Times New Roman"/>
              </a:rPr>
              <a:t>//</a:t>
            </a:r>
            <a:r>
              <a:rPr lang="es-ES" sz="1000" dirty="0" err="1">
                <a:solidFill>
                  <a:srgbClr val="008000"/>
                </a:solidFill>
                <a:latin typeface="Courier New"/>
                <a:ea typeface="Times New Roman"/>
                <a:cs typeface="Times New Roman"/>
              </a:rPr>
              <a:t>send</a:t>
            </a:r>
            <a:r>
              <a:rPr lang="es-ES" sz="1000" dirty="0">
                <a:solidFill>
                  <a:srgbClr val="008000"/>
                </a:solidFill>
                <a:latin typeface="Courier New"/>
                <a:ea typeface="Times New Roman"/>
                <a:cs typeface="Times New Roman"/>
              </a:rPr>
              <a:t> data</a:t>
            </a:r>
            <a:endParaRPr lang="es-ES" sz="1100" spc="-20" dirty="0">
              <a:solidFill>
                <a:prstClr val="black"/>
              </a:solidFill>
              <a:latin typeface="Times New Roman"/>
              <a:ea typeface="Calibri"/>
              <a:cs typeface="Times New Roman"/>
            </a:endParaRPr>
          </a:p>
          <a:p>
            <a:pPr lvl="0">
              <a:tabLst>
                <a:tab pos="5581015"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000" dirty="0">
                <a:solidFill>
                  <a:srgbClr val="000080"/>
                </a:solidFill>
                <a:latin typeface="Courier New"/>
                <a:ea typeface="Times New Roman"/>
                <a:cs typeface="Times New Roman"/>
              </a:rPr>
              <a:t>?&gt;</a:t>
            </a:r>
            <a:endParaRPr lang="es-ES" sz="1100" spc="-20" dirty="0">
              <a:solidFill>
                <a:prstClr val="black"/>
              </a:solidFill>
              <a:latin typeface="Times New Roman"/>
              <a:ea typeface="Calibri"/>
              <a:cs typeface="Times New Roman"/>
            </a:endParaRPr>
          </a:p>
        </p:txBody>
      </p:sp>
      <p:pic>
        <p:nvPicPr>
          <p:cNvPr id="13" name="0 Imagen"/>
          <p:cNvPicPr/>
          <p:nvPr/>
        </p:nvPicPr>
        <p:blipFill>
          <a:blip r:embed="rId8" cstate="print">
            <a:extLst>
              <a:ext uri="{28A0092B-C50C-407E-A947-70E740481C1C}">
                <a14:useLocalDpi xmlns:a14="http://schemas.microsoft.com/office/drawing/2010/main" val="0"/>
              </a:ext>
            </a:extLst>
          </a:blip>
          <a:stretch>
            <a:fillRect/>
          </a:stretch>
        </p:blipFill>
        <p:spPr>
          <a:xfrm>
            <a:off x="5292080" y="4392639"/>
            <a:ext cx="2592288" cy="557247"/>
          </a:xfrm>
          <a:prstGeom prst="rect">
            <a:avLst/>
          </a:prstGeom>
          <a:ln w="12700" cap="sq">
            <a:solidFill>
              <a:srgbClr val="000000"/>
            </a:solidFill>
            <a:prstDash val="solid"/>
            <a:miter lim="800000"/>
          </a:ln>
          <a:effectLst/>
        </p:spPr>
      </p:pic>
    </p:spTree>
    <p:extLst>
      <p:ext uri="{BB962C8B-B14F-4D97-AF65-F5344CB8AC3E}">
        <p14:creationId xmlns:p14="http://schemas.microsoft.com/office/powerpoint/2010/main" val="7394353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066800"/>
          </a:xfrm>
        </p:spPr>
        <p:txBody>
          <a:bodyPr/>
          <a:lstStyle/>
          <a:p>
            <a:pPr algn="ctr"/>
            <a:r>
              <a:rPr lang="es-ES" dirty="0" smtClean="0"/>
              <a:t>Desarrollo de la aplicación</a:t>
            </a:r>
            <a:endParaRPr lang="es-ES" dirty="0"/>
          </a:p>
        </p:txBody>
      </p:sp>
      <p:sp>
        <p:nvSpPr>
          <p:cNvPr id="5" name="4 Marcador de número de diapositiva"/>
          <p:cNvSpPr>
            <a:spLocks noGrp="1"/>
          </p:cNvSpPr>
          <p:nvPr>
            <p:ph type="sldNum" sz="quarter" idx="12"/>
          </p:nvPr>
        </p:nvSpPr>
        <p:spPr/>
        <p:txBody>
          <a:bodyPr/>
          <a:lstStyle/>
          <a:p>
            <a:fld id="{5220D44D-7F8B-4DD8-8AA0-B5138CF392D1}" type="slidenum">
              <a:rPr lang="es-ES" smtClean="0"/>
              <a:t>32</a:t>
            </a:fld>
            <a:endParaRPr lang="es-ES" dirty="0"/>
          </a:p>
        </p:txBody>
      </p:sp>
      <p:sp>
        <p:nvSpPr>
          <p:cNvPr id="8" name="7 CuadroTexto"/>
          <p:cNvSpPr txBox="1"/>
          <p:nvPr/>
        </p:nvSpPr>
        <p:spPr>
          <a:xfrm>
            <a:off x="2783498" y="1249596"/>
            <a:ext cx="3577005" cy="523220"/>
          </a:xfrm>
          <a:prstGeom prst="rect">
            <a:avLst/>
          </a:prstGeom>
          <a:noFill/>
        </p:spPr>
        <p:txBody>
          <a:bodyPr wrap="none" rtlCol="0">
            <a:spAutoFit/>
          </a:bodyPr>
          <a:lstStyle/>
          <a:p>
            <a:r>
              <a:rPr lang="es-ES" sz="2800" b="1" u="sng" dirty="0" smtClean="0">
                <a:solidFill>
                  <a:schemeClr val="accent4">
                    <a:lumMod val="75000"/>
                  </a:schemeClr>
                </a:solidFill>
              </a:rPr>
              <a:t>Desarrollo del servidor</a:t>
            </a:r>
            <a:endParaRPr lang="es-ES" b="1" u="sng" dirty="0">
              <a:solidFill>
                <a:schemeClr val="accent4">
                  <a:lumMod val="75000"/>
                </a:schemeClr>
              </a:solidFill>
            </a:endParaRPr>
          </a:p>
        </p:txBody>
      </p:sp>
      <p:graphicFrame>
        <p:nvGraphicFramePr>
          <p:cNvPr id="11" name="10 Diagrama"/>
          <p:cNvGraphicFramePr/>
          <p:nvPr>
            <p:extLst>
              <p:ext uri="{D42A27DB-BD31-4B8C-83A1-F6EECF244321}">
                <p14:modId xmlns:p14="http://schemas.microsoft.com/office/powerpoint/2010/main" val="2281926308"/>
              </p:ext>
            </p:extLst>
          </p:nvPr>
        </p:nvGraphicFramePr>
        <p:xfrm>
          <a:off x="1043608" y="1988841"/>
          <a:ext cx="7056784" cy="3600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CuadroTexto"/>
          <p:cNvSpPr txBox="1"/>
          <p:nvPr/>
        </p:nvSpPr>
        <p:spPr>
          <a:xfrm>
            <a:off x="1043608" y="2367171"/>
            <a:ext cx="7056784" cy="1061829"/>
          </a:xfrm>
          <a:prstGeom prst="rect">
            <a:avLst/>
          </a:prstGeom>
          <a:solidFill>
            <a:schemeClr val="accent3">
              <a:lumMod val="40000"/>
              <a:lumOff val="60000"/>
            </a:schemeClr>
          </a:solidFill>
        </p:spPr>
        <p:txBody>
          <a:bodyPr wrap="square" rtlCol="0">
            <a:spAutoFit/>
          </a:bodyPr>
          <a:lstStyle/>
          <a:p>
            <a:pPr lvl="0">
              <a:tabLst>
                <a:tab pos="5581015"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050" dirty="0" smtClean="0">
                <a:solidFill>
                  <a:srgbClr val="000080"/>
                </a:solidFill>
                <a:latin typeface="Courier New" panose="02070309020205020404" pitchFamily="49" charset="0"/>
                <a:cs typeface="Courier New" panose="02070309020205020404" pitchFamily="49" charset="0"/>
              </a:rPr>
              <a:t>&lt;?</a:t>
            </a:r>
            <a:r>
              <a:rPr lang="es-ES" sz="1050" dirty="0" err="1" smtClean="0">
                <a:solidFill>
                  <a:srgbClr val="000080"/>
                </a:solidFill>
                <a:latin typeface="Courier New" panose="02070309020205020404" pitchFamily="49" charset="0"/>
                <a:cs typeface="Courier New" panose="02070309020205020404" pitchFamily="49" charset="0"/>
              </a:rPr>
              <a:t>php</a:t>
            </a:r>
            <a:endParaRPr lang="es-ES" sz="1050" dirty="0" smtClean="0">
              <a:solidFill>
                <a:srgbClr val="000080"/>
              </a:solidFill>
              <a:latin typeface="Courier New" panose="02070309020205020404" pitchFamily="49" charset="0"/>
              <a:cs typeface="Courier New" panose="02070309020205020404" pitchFamily="49" charset="0"/>
            </a:endParaRPr>
          </a:p>
          <a:p>
            <a:pPr lvl="0">
              <a:tabLst>
                <a:tab pos="5581015"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050" b="1" dirty="0" smtClean="0">
                <a:solidFill>
                  <a:srgbClr val="800080"/>
                </a:solidFill>
                <a:latin typeface="Courier New" panose="02070309020205020404" pitchFamily="49" charset="0"/>
                <a:cs typeface="Courier New" panose="02070309020205020404" pitchFamily="49" charset="0"/>
              </a:rPr>
              <a:t>   $</a:t>
            </a:r>
            <a:r>
              <a:rPr lang="es-ES" sz="1050" b="1" dirty="0" err="1" smtClean="0">
                <a:solidFill>
                  <a:srgbClr val="800080"/>
                </a:solidFill>
                <a:latin typeface="Courier New" panose="02070309020205020404" pitchFamily="49" charset="0"/>
                <a:cs typeface="Courier New" panose="02070309020205020404" pitchFamily="49" charset="0"/>
              </a:rPr>
              <a:t>received_text</a:t>
            </a:r>
            <a:r>
              <a:rPr lang="es-ES" sz="1050" dirty="0" smtClean="0">
                <a:solidFill>
                  <a:srgbClr val="000000"/>
                </a:solidFill>
                <a:latin typeface="Courier New" panose="02070309020205020404" pitchFamily="49" charset="0"/>
                <a:cs typeface="Courier New" panose="02070309020205020404" pitchFamily="49" charset="0"/>
              </a:rPr>
              <a:t> </a:t>
            </a:r>
            <a:r>
              <a:rPr lang="es-ES" sz="1050" dirty="0">
                <a:solidFill>
                  <a:srgbClr val="0000FF"/>
                </a:solidFill>
                <a:latin typeface="Courier New" panose="02070309020205020404" pitchFamily="49" charset="0"/>
                <a:cs typeface="Courier New" panose="02070309020205020404" pitchFamily="49" charset="0"/>
              </a:rPr>
              <a:t>=</a:t>
            </a:r>
            <a:r>
              <a:rPr lang="es-ES" sz="1050" dirty="0">
                <a:solidFill>
                  <a:srgbClr val="000000"/>
                </a:solidFill>
                <a:latin typeface="Courier New" panose="02070309020205020404" pitchFamily="49" charset="0"/>
                <a:cs typeface="Courier New" panose="02070309020205020404" pitchFamily="49" charset="0"/>
              </a:rPr>
              <a:t> </a:t>
            </a:r>
            <a:r>
              <a:rPr lang="es-ES" sz="1050" b="1" dirty="0">
                <a:solidFill>
                  <a:srgbClr val="800080"/>
                </a:solidFill>
                <a:latin typeface="Courier New" panose="02070309020205020404" pitchFamily="49" charset="0"/>
                <a:cs typeface="Courier New" panose="02070309020205020404" pitchFamily="49" charset="0"/>
              </a:rPr>
              <a:t>$_GET</a:t>
            </a:r>
            <a:r>
              <a:rPr lang="es-ES" sz="1050" dirty="0">
                <a:solidFill>
                  <a:srgbClr val="0000FF"/>
                </a:solidFill>
                <a:latin typeface="Courier New" panose="02070309020205020404" pitchFamily="49" charset="0"/>
                <a:cs typeface="Courier New" panose="02070309020205020404" pitchFamily="49" charset="0"/>
              </a:rPr>
              <a:t>[</a:t>
            </a:r>
            <a:r>
              <a:rPr lang="es-ES" sz="1050" dirty="0">
                <a:solidFill>
                  <a:srgbClr val="0000E6"/>
                </a:solidFill>
                <a:latin typeface="Courier New" panose="02070309020205020404" pitchFamily="49" charset="0"/>
                <a:cs typeface="Courier New" panose="02070309020205020404" pitchFamily="49" charset="0"/>
              </a:rPr>
              <a:t>"filtro</a:t>
            </a:r>
            <a:r>
              <a:rPr lang="es-ES" sz="1050" dirty="0" smtClean="0">
                <a:solidFill>
                  <a:srgbClr val="0000E6"/>
                </a:solidFill>
                <a:latin typeface="Courier New" panose="02070309020205020404" pitchFamily="49" charset="0"/>
                <a:cs typeface="Courier New" panose="02070309020205020404" pitchFamily="49" charset="0"/>
              </a:rPr>
              <a:t>"</a:t>
            </a:r>
            <a:r>
              <a:rPr lang="es-ES" sz="1050" dirty="0" smtClean="0">
                <a:solidFill>
                  <a:srgbClr val="0000FF"/>
                </a:solidFill>
                <a:latin typeface="Courier New" panose="02070309020205020404" pitchFamily="49" charset="0"/>
                <a:cs typeface="Courier New" panose="02070309020205020404" pitchFamily="49" charset="0"/>
              </a:rPr>
              <a:t>]; </a:t>
            </a:r>
            <a:r>
              <a:rPr lang="es-ES" sz="1050" dirty="0" smtClean="0">
                <a:solidFill>
                  <a:srgbClr val="008000"/>
                </a:solidFill>
                <a:latin typeface="Courier New"/>
                <a:ea typeface="Times New Roman"/>
              </a:rPr>
              <a:t>//filtro es un nº, </a:t>
            </a:r>
            <a:r>
              <a:rPr lang="es-ES" sz="1050" dirty="0" err="1" smtClean="0">
                <a:solidFill>
                  <a:srgbClr val="008000"/>
                </a:solidFill>
                <a:latin typeface="Courier New"/>
                <a:ea typeface="Times New Roman"/>
              </a:rPr>
              <a:t>ej</a:t>
            </a:r>
            <a:r>
              <a:rPr lang="es-ES" sz="1050" dirty="0" smtClean="0">
                <a:solidFill>
                  <a:srgbClr val="008000"/>
                </a:solidFill>
                <a:latin typeface="Courier New"/>
                <a:ea typeface="Times New Roman"/>
              </a:rPr>
              <a:t>: -&gt; 5 = 00000101</a:t>
            </a:r>
            <a:endParaRPr lang="es-ES" sz="1050" dirty="0" smtClean="0">
              <a:solidFill>
                <a:srgbClr val="000000"/>
              </a:solidFill>
              <a:latin typeface="Courier New" panose="02070309020205020404" pitchFamily="49" charset="0"/>
              <a:cs typeface="Courier New" panose="02070309020205020404" pitchFamily="49" charset="0"/>
            </a:endParaRPr>
          </a:p>
          <a:p>
            <a:pPr lvl="0">
              <a:tabLst>
                <a:tab pos="5581015"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050" b="1" dirty="0">
                <a:solidFill>
                  <a:srgbClr val="000000"/>
                </a:solidFill>
                <a:latin typeface="Courier New" panose="02070309020205020404" pitchFamily="49" charset="0"/>
                <a:cs typeface="Courier New" panose="02070309020205020404" pitchFamily="49" charset="0"/>
              </a:rPr>
              <a:t> </a:t>
            </a:r>
            <a:r>
              <a:rPr lang="es-ES" sz="1050" b="1" dirty="0" smtClean="0">
                <a:solidFill>
                  <a:srgbClr val="000000"/>
                </a:solidFill>
                <a:latin typeface="Courier New" panose="02070309020205020404" pitchFamily="49" charset="0"/>
                <a:cs typeface="Courier New" panose="02070309020205020404" pitchFamily="49" charset="0"/>
              </a:rPr>
              <a:t>  </a:t>
            </a:r>
            <a:r>
              <a:rPr lang="es-ES" sz="1050" b="1" dirty="0" smtClean="0">
                <a:solidFill>
                  <a:srgbClr val="800080"/>
                </a:solidFill>
                <a:latin typeface="Courier New" panose="02070309020205020404" pitchFamily="49" charset="0"/>
                <a:cs typeface="Courier New" panose="02070309020205020404" pitchFamily="49" charset="0"/>
              </a:rPr>
              <a:t>$</a:t>
            </a:r>
            <a:r>
              <a:rPr lang="es-ES" sz="1050" b="1" dirty="0">
                <a:solidFill>
                  <a:srgbClr val="800080"/>
                </a:solidFill>
                <a:latin typeface="Courier New" panose="02070309020205020404" pitchFamily="49" charset="0"/>
                <a:cs typeface="Courier New" panose="02070309020205020404" pitchFamily="49" charset="0"/>
              </a:rPr>
              <a:t>fichero</a:t>
            </a:r>
            <a:r>
              <a:rPr lang="es-ES" sz="1050" dirty="0">
                <a:solidFill>
                  <a:srgbClr val="000000"/>
                </a:solidFill>
                <a:latin typeface="Courier New" panose="02070309020205020404" pitchFamily="49" charset="0"/>
                <a:cs typeface="Courier New" panose="02070309020205020404" pitchFamily="49" charset="0"/>
              </a:rPr>
              <a:t> </a:t>
            </a:r>
            <a:r>
              <a:rPr lang="es-ES" sz="1050" dirty="0">
                <a:solidFill>
                  <a:srgbClr val="0000FF"/>
                </a:solidFill>
                <a:latin typeface="Courier New" panose="02070309020205020404" pitchFamily="49" charset="0"/>
                <a:cs typeface="Courier New" panose="02070309020205020404" pitchFamily="49" charset="0"/>
              </a:rPr>
              <a:t>=</a:t>
            </a:r>
            <a:r>
              <a:rPr lang="es-ES" sz="1050" dirty="0">
                <a:solidFill>
                  <a:srgbClr val="000000"/>
                </a:solidFill>
                <a:latin typeface="Courier New" panose="02070309020205020404" pitchFamily="49" charset="0"/>
                <a:cs typeface="Courier New" panose="02070309020205020404" pitchFamily="49" charset="0"/>
              </a:rPr>
              <a:t> </a:t>
            </a:r>
            <a:r>
              <a:rPr lang="es-ES" sz="1050" b="1" dirty="0" err="1" smtClean="0">
                <a:solidFill>
                  <a:srgbClr val="0000FF"/>
                </a:solidFill>
                <a:latin typeface="Courier New" panose="02070309020205020404" pitchFamily="49" charset="0"/>
                <a:cs typeface="Courier New" panose="02070309020205020404" pitchFamily="49" charset="0"/>
              </a:rPr>
              <a:t>fopen</a:t>
            </a:r>
            <a:r>
              <a:rPr lang="es-ES" sz="1050" dirty="0">
                <a:solidFill>
                  <a:srgbClr val="0000FF"/>
                </a:solidFill>
                <a:latin typeface="Courier New" panose="02070309020205020404" pitchFamily="49" charset="0"/>
                <a:cs typeface="Courier New" panose="02070309020205020404" pitchFamily="49" charset="0"/>
              </a:rPr>
              <a:t>(</a:t>
            </a:r>
            <a:r>
              <a:rPr lang="es-ES" sz="1050" dirty="0">
                <a:solidFill>
                  <a:srgbClr val="0000E6"/>
                </a:solidFill>
                <a:latin typeface="Courier New" panose="02070309020205020404" pitchFamily="49" charset="0"/>
                <a:cs typeface="Courier New" panose="02070309020205020404" pitchFamily="49" charset="0"/>
              </a:rPr>
              <a:t>"/</a:t>
            </a:r>
            <a:r>
              <a:rPr lang="es-ES" sz="1050" dirty="0" err="1">
                <a:solidFill>
                  <a:srgbClr val="0000E6"/>
                </a:solidFill>
                <a:latin typeface="Courier New" panose="02070309020205020404" pitchFamily="49" charset="0"/>
                <a:cs typeface="Courier New" panose="02070309020205020404" pitchFamily="49" charset="0"/>
              </a:rPr>
              <a:t>dev</a:t>
            </a:r>
            <a:r>
              <a:rPr lang="es-ES" sz="1050" dirty="0">
                <a:solidFill>
                  <a:srgbClr val="0000E6"/>
                </a:solidFill>
                <a:latin typeface="Courier New" panose="02070309020205020404" pitchFamily="49" charset="0"/>
                <a:cs typeface="Courier New" panose="02070309020205020404" pitchFamily="49" charset="0"/>
              </a:rPr>
              <a:t>/</a:t>
            </a:r>
            <a:r>
              <a:rPr lang="es-ES" sz="1050" dirty="0" err="1">
                <a:solidFill>
                  <a:srgbClr val="0000E6"/>
                </a:solidFill>
                <a:latin typeface="Courier New" panose="02070309020205020404" pitchFamily="49" charset="0"/>
                <a:cs typeface="Courier New" panose="02070309020205020404" pitchFamily="49" charset="0"/>
              </a:rPr>
              <a:t>xillybus_switch</a:t>
            </a:r>
            <a:r>
              <a:rPr lang="es-ES" sz="1050" dirty="0">
                <a:solidFill>
                  <a:srgbClr val="0000E6"/>
                </a:solidFill>
                <a:latin typeface="Courier New" panose="02070309020205020404" pitchFamily="49" charset="0"/>
                <a:cs typeface="Courier New" panose="02070309020205020404" pitchFamily="49" charset="0"/>
              </a:rPr>
              <a:t>"</a:t>
            </a:r>
            <a:r>
              <a:rPr lang="es-ES" sz="1050" dirty="0">
                <a:solidFill>
                  <a:srgbClr val="0000FF"/>
                </a:solidFill>
                <a:latin typeface="Courier New" panose="02070309020205020404" pitchFamily="49" charset="0"/>
                <a:cs typeface="Courier New" panose="02070309020205020404" pitchFamily="49" charset="0"/>
              </a:rPr>
              <a:t>,</a:t>
            </a:r>
            <a:r>
              <a:rPr lang="es-ES" sz="1050" dirty="0">
                <a:solidFill>
                  <a:srgbClr val="000000"/>
                </a:solidFill>
                <a:latin typeface="Courier New" panose="02070309020205020404" pitchFamily="49" charset="0"/>
                <a:cs typeface="Courier New" panose="02070309020205020404" pitchFamily="49" charset="0"/>
              </a:rPr>
              <a:t> </a:t>
            </a:r>
            <a:r>
              <a:rPr lang="es-ES" sz="1050" dirty="0">
                <a:solidFill>
                  <a:srgbClr val="0000E6"/>
                </a:solidFill>
                <a:latin typeface="Courier New" panose="02070309020205020404" pitchFamily="49" charset="0"/>
                <a:cs typeface="Courier New" panose="02070309020205020404" pitchFamily="49" charset="0"/>
              </a:rPr>
              <a:t>"</a:t>
            </a:r>
            <a:r>
              <a:rPr lang="es-ES" sz="1050" dirty="0" err="1">
                <a:solidFill>
                  <a:srgbClr val="0000E6"/>
                </a:solidFill>
                <a:latin typeface="Courier New" panose="02070309020205020404" pitchFamily="49" charset="0"/>
                <a:cs typeface="Courier New" panose="02070309020205020404" pitchFamily="49" charset="0"/>
              </a:rPr>
              <a:t>wb</a:t>
            </a:r>
            <a:r>
              <a:rPr lang="es-ES" sz="1050" dirty="0" smtClean="0">
                <a:solidFill>
                  <a:srgbClr val="0000E6"/>
                </a:solidFill>
                <a:latin typeface="Courier New" panose="02070309020205020404" pitchFamily="49" charset="0"/>
                <a:cs typeface="Courier New" panose="02070309020205020404" pitchFamily="49" charset="0"/>
              </a:rPr>
              <a:t>"</a:t>
            </a:r>
            <a:r>
              <a:rPr lang="es-ES" sz="1050" dirty="0" smtClean="0">
                <a:solidFill>
                  <a:srgbClr val="0000FF"/>
                </a:solidFill>
                <a:latin typeface="Courier New" panose="02070309020205020404" pitchFamily="49" charset="0"/>
                <a:cs typeface="Courier New" panose="02070309020205020404" pitchFamily="49" charset="0"/>
              </a:rPr>
              <a:t>);</a:t>
            </a:r>
          </a:p>
          <a:p>
            <a:pPr lvl="0">
              <a:tabLst>
                <a:tab pos="5581015"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050" b="1" dirty="0">
                <a:solidFill>
                  <a:srgbClr val="0000FF"/>
                </a:solidFill>
                <a:latin typeface="Courier New" panose="02070309020205020404" pitchFamily="49" charset="0"/>
                <a:cs typeface="Courier New" panose="02070309020205020404" pitchFamily="49" charset="0"/>
              </a:rPr>
              <a:t> </a:t>
            </a:r>
            <a:r>
              <a:rPr lang="es-ES" sz="1050" b="1" dirty="0" smtClean="0">
                <a:solidFill>
                  <a:srgbClr val="0000FF"/>
                </a:solidFill>
                <a:latin typeface="Courier New" panose="02070309020205020404" pitchFamily="49" charset="0"/>
                <a:cs typeface="Courier New" panose="02070309020205020404" pitchFamily="49" charset="0"/>
              </a:rPr>
              <a:t>  </a:t>
            </a:r>
            <a:r>
              <a:rPr lang="es-ES" sz="1050" b="1" dirty="0" err="1" smtClean="0">
                <a:solidFill>
                  <a:srgbClr val="0000FF"/>
                </a:solidFill>
                <a:latin typeface="Courier New" panose="02070309020205020404" pitchFamily="49" charset="0"/>
                <a:cs typeface="Courier New" panose="02070309020205020404" pitchFamily="49" charset="0"/>
              </a:rPr>
              <a:t>fwrite</a:t>
            </a:r>
            <a:r>
              <a:rPr lang="es-ES" sz="1050" dirty="0">
                <a:solidFill>
                  <a:srgbClr val="0000FF"/>
                </a:solidFill>
                <a:latin typeface="Courier New" panose="02070309020205020404" pitchFamily="49" charset="0"/>
                <a:cs typeface="Courier New" panose="02070309020205020404" pitchFamily="49" charset="0"/>
              </a:rPr>
              <a:t>(</a:t>
            </a:r>
            <a:r>
              <a:rPr lang="es-ES" sz="1050" b="1" dirty="0">
                <a:solidFill>
                  <a:srgbClr val="800080"/>
                </a:solidFill>
                <a:latin typeface="Courier New" panose="02070309020205020404" pitchFamily="49" charset="0"/>
                <a:cs typeface="Courier New" panose="02070309020205020404" pitchFamily="49" charset="0"/>
              </a:rPr>
              <a:t>$fichero</a:t>
            </a:r>
            <a:r>
              <a:rPr lang="es-ES" sz="1050" dirty="0">
                <a:solidFill>
                  <a:srgbClr val="0000FF"/>
                </a:solidFill>
                <a:latin typeface="Courier New" panose="02070309020205020404" pitchFamily="49" charset="0"/>
                <a:cs typeface="Courier New" panose="02070309020205020404" pitchFamily="49" charset="0"/>
              </a:rPr>
              <a:t>,</a:t>
            </a:r>
            <a:r>
              <a:rPr lang="es-ES" sz="1050" dirty="0">
                <a:solidFill>
                  <a:srgbClr val="000000"/>
                </a:solidFill>
                <a:latin typeface="Courier New" panose="02070309020205020404" pitchFamily="49" charset="0"/>
                <a:cs typeface="Courier New" panose="02070309020205020404" pitchFamily="49" charset="0"/>
              </a:rPr>
              <a:t> </a:t>
            </a:r>
            <a:r>
              <a:rPr lang="es-ES" sz="1050" b="1" dirty="0">
                <a:solidFill>
                  <a:srgbClr val="800080"/>
                </a:solidFill>
                <a:latin typeface="Courier New" panose="02070309020205020404" pitchFamily="49" charset="0"/>
                <a:cs typeface="Courier New" panose="02070309020205020404" pitchFamily="49" charset="0"/>
              </a:rPr>
              <a:t>$</a:t>
            </a:r>
            <a:r>
              <a:rPr lang="es-ES" sz="1050" b="1" dirty="0" err="1">
                <a:solidFill>
                  <a:srgbClr val="800080"/>
                </a:solidFill>
                <a:latin typeface="Courier New" panose="02070309020205020404" pitchFamily="49" charset="0"/>
                <a:cs typeface="Courier New" panose="02070309020205020404" pitchFamily="49" charset="0"/>
              </a:rPr>
              <a:t>received_text</a:t>
            </a:r>
            <a:r>
              <a:rPr lang="es-ES" sz="1050" dirty="0" smtClean="0">
                <a:solidFill>
                  <a:srgbClr val="0000FF"/>
                </a:solidFill>
                <a:latin typeface="Courier New" panose="02070309020205020404" pitchFamily="49" charset="0"/>
                <a:cs typeface="Courier New" panose="02070309020205020404" pitchFamily="49" charset="0"/>
              </a:rPr>
              <a:t>);</a:t>
            </a:r>
          </a:p>
          <a:p>
            <a:pPr lvl="0">
              <a:tabLst>
                <a:tab pos="5581015"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050" b="1" dirty="0">
                <a:solidFill>
                  <a:srgbClr val="0000FF"/>
                </a:solidFill>
                <a:latin typeface="Courier New" panose="02070309020205020404" pitchFamily="49" charset="0"/>
                <a:cs typeface="Courier New" panose="02070309020205020404" pitchFamily="49" charset="0"/>
              </a:rPr>
              <a:t> </a:t>
            </a:r>
            <a:r>
              <a:rPr lang="es-ES" sz="1050" b="1" dirty="0" smtClean="0">
                <a:solidFill>
                  <a:srgbClr val="0000FF"/>
                </a:solidFill>
                <a:latin typeface="Courier New" panose="02070309020205020404" pitchFamily="49" charset="0"/>
                <a:cs typeface="Courier New" panose="02070309020205020404" pitchFamily="49" charset="0"/>
              </a:rPr>
              <a:t>  </a:t>
            </a:r>
            <a:r>
              <a:rPr lang="es-ES" sz="1050" b="1" dirty="0" err="1" smtClean="0">
                <a:solidFill>
                  <a:srgbClr val="0000FF"/>
                </a:solidFill>
                <a:latin typeface="Courier New" panose="02070309020205020404" pitchFamily="49" charset="0"/>
                <a:cs typeface="Courier New" panose="02070309020205020404" pitchFamily="49" charset="0"/>
              </a:rPr>
              <a:t>fclose</a:t>
            </a:r>
            <a:r>
              <a:rPr lang="es-ES" sz="1050" dirty="0">
                <a:solidFill>
                  <a:srgbClr val="0000FF"/>
                </a:solidFill>
                <a:latin typeface="Courier New" panose="02070309020205020404" pitchFamily="49" charset="0"/>
                <a:cs typeface="Courier New" panose="02070309020205020404" pitchFamily="49" charset="0"/>
              </a:rPr>
              <a:t>(</a:t>
            </a:r>
            <a:r>
              <a:rPr lang="es-ES" sz="1050" b="1" dirty="0">
                <a:solidFill>
                  <a:srgbClr val="800080"/>
                </a:solidFill>
                <a:latin typeface="Courier New" panose="02070309020205020404" pitchFamily="49" charset="0"/>
                <a:cs typeface="Courier New" panose="02070309020205020404" pitchFamily="49" charset="0"/>
              </a:rPr>
              <a:t>$fichero</a:t>
            </a:r>
            <a:r>
              <a:rPr lang="es-ES" sz="1050" dirty="0" smtClean="0">
                <a:solidFill>
                  <a:srgbClr val="0000FF"/>
                </a:solidFill>
                <a:latin typeface="Courier New" panose="02070309020205020404" pitchFamily="49" charset="0"/>
                <a:cs typeface="Courier New" panose="02070309020205020404" pitchFamily="49" charset="0"/>
              </a:rPr>
              <a:t>);</a:t>
            </a:r>
          </a:p>
          <a:p>
            <a:pPr lvl="0">
              <a:tabLst>
                <a:tab pos="5581015"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050" dirty="0" smtClean="0">
                <a:solidFill>
                  <a:srgbClr val="000080"/>
                </a:solidFill>
                <a:latin typeface="Courier New" panose="02070309020205020404" pitchFamily="49" charset="0"/>
                <a:cs typeface="Courier New" panose="02070309020205020404" pitchFamily="49" charset="0"/>
              </a:rPr>
              <a:t>?&gt;</a:t>
            </a:r>
            <a:endParaRPr lang="es-ES" sz="1050" spc="-20" dirty="0">
              <a:solidFill>
                <a:prstClr val="black"/>
              </a:solidFill>
              <a:latin typeface="Courier New" panose="02070309020205020404" pitchFamily="49" charset="0"/>
              <a:ea typeface="Calibri"/>
              <a:cs typeface="Courier New" panose="02070309020205020404" pitchFamily="49" charset="0"/>
            </a:endParaRPr>
          </a:p>
        </p:txBody>
      </p:sp>
      <p:grpSp>
        <p:nvGrpSpPr>
          <p:cNvPr id="9" name="8 Grupo"/>
          <p:cNvGrpSpPr/>
          <p:nvPr/>
        </p:nvGrpSpPr>
        <p:grpSpPr>
          <a:xfrm>
            <a:off x="1043608" y="3717298"/>
            <a:ext cx="7056784" cy="359774"/>
            <a:chOff x="0" y="132"/>
            <a:chExt cx="7056784" cy="359774"/>
          </a:xfrm>
        </p:grpSpPr>
        <p:sp>
          <p:nvSpPr>
            <p:cNvPr id="10" name="9 Rectángulo redondeado"/>
            <p:cNvSpPr/>
            <p:nvPr/>
          </p:nvSpPr>
          <p:spPr>
            <a:xfrm>
              <a:off x="0" y="132"/>
              <a:ext cx="7056784" cy="35977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11 Rectángulo"/>
            <p:cNvSpPr/>
            <p:nvPr/>
          </p:nvSpPr>
          <p:spPr>
            <a:xfrm>
              <a:off x="17563" y="17695"/>
              <a:ext cx="7021658" cy="324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s-ES" sz="1500" dirty="0"/>
                <a:t>4</a:t>
              </a:r>
              <a:r>
                <a:rPr lang="es-ES" sz="1500" kern="1200" dirty="0" smtClean="0"/>
                <a:t>) </a:t>
              </a:r>
              <a:r>
                <a:rPr lang="es-ES" sz="1500" kern="1200" dirty="0" err="1" smtClean="0"/>
                <a:t>GPIOs</a:t>
              </a:r>
              <a:endParaRPr lang="es-ES" sz="1500" kern="1200" dirty="0"/>
            </a:p>
          </p:txBody>
        </p:sp>
      </p:grpSp>
      <p:sp>
        <p:nvSpPr>
          <p:cNvPr id="14" name="13 CuadroTexto"/>
          <p:cNvSpPr txBox="1"/>
          <p:nvPr/>
        </p:nvSpPr>
        <p:spPr>
          <a:xfrm>
            <a:off x="1043608" y="4095363"/>
            <a:ext cx="7056784" cy="1869743"/>
          </a:xfrm>
          <a:prstGeom prst="rect">
            <a:avLst/>
          </a:prstGeom>
          <a:solidFill>
            <a:schemeClr val="accent3">
              <a:lumMod val="40000"/>
              <a:lumOff val="60000"/>
            </a:schemeClr>
          </a:solidFill>
        </p:spPr>
        <p:txBody>
          <a:bodyPr wrap="square" rtlCol="0">
            <a:spAutoFit/>
          </a:bodyPr>
          <a:lstStyle/>
          <a:p>
            <a:pPr>
              <a:tabLst>
                <a:tab pos="5581015" algn="l"/>
                <a:tab pos="449580" algn="l"/>
              </a:tabLst>
            </a:pPr>
            <a:r>
              <a:rPr lang="es-ES" sz="1050" b="1" dirty="0" smtClean="0">
                <a:solidFill>
                  <a:srgbClr val="0000FF"/>
                </a:solidFill>
                <a:latin typeface="Courier New"/>
                <a:ea typeface="Times New Roman"/>
                <a:cs typeface="Times New Roman"/>
              </a:rPr>
              <a:t>echo</a:t>
            </a:r>
            <a:r>
              <a:rPr lang="es-ES" sz="1050" dirty="0" smtClean="0">
                <a:solidFill>
                  <a:srgbClr val="000000"/>
                </a:solidFill>
                <a:latin typeface="Courier New"/>
                <a:ea typeface="Times New Roman"/>
                <a:cs typeface="Times New Roman"/>
              </a:rPr>
              <a:t> </a:t>
            </a:r>
            <a:r>
              <a:rPr lang="es-ES" sz="1050" dirty="0">
                <a:solidFill>
                  <a:srgbClr val="FF0000"/>
                </a:solidFill>
                <a:latin typeface="Courier New"/>
                <a:ea typeface="Times New Roman"/>
                <a:cs typeface="Times New Roman"/>
              </a:rPr>
              <a:t>XX</a:t>
            </a:r>
            <a:r>
              <a:rPr lang="es-ES" sz="1050" dirty="0">
                <a:solidFill>
                  <a:srgbClr val="000000"/>
                </a:solidFill>
                <a:latin typeface="Courier New"/>
                <a:ea typeface="Times New Roman"/>
                <a:cs typeface="Times New Roman"/>
              </a:rPr>
              <a:t> </a:t>
            </a:r>
            <a:r>
              <a:rPr lang="es-ES" sz="1050" b="1" dirty="0">
                <a:solidFill>
                  <a:srgbClr val="804000"/>
                </a:solidFill>
                <a:latin typeface="Courier New"/>
                <a:ea typeface="Times New Roman"/>
                <a:cs typeface="Times New Roman"/>
              </a:rPr>
              <a:t>&gt;</a:t>
            </a:r>
            <a:r>
              <a:rPr lang="es-ES" sz="1050" dirty="0">
                <a:solidFill>
                  <a:srgbClr val="000000"/>
                </a:solidFill>
                <a:latin typeface="Courier New"/>
                <a:ea typeface="Times New Roman"/>
                <a:cs typeface="Times New Roman"/>
              </a:rPr>
              <a:t> </a:t>
            </a:r>
            <a:r>
              <a:rPr lang="es-ES" sz="1050" b="1" dirty="0">
                <a:solidFill>
                  <a:srgbClr val="804000"/>
                </a:solidFill>
                <a:latin typeface="Courier New"/>
                <a:ea typeface="Times New Roman"/>
                <a:cs typeface="Times New Roman"/>
              </a:rPr>
              <a:t>/</a:t>
            </a:r>
            <a:r>
              <a:rPr lang="es-ES" sz="1050" dirty="0" err="1" smtClean="0">
                <a:solidFill>
                  <a:srgbClr val="000000"/>
                </a:solidFill>
                <a:latin typeface="Courier New"/>
                <a:ea typeface="Times New Roman"/>
                <a:cs typeface="Times New Roman"/>
              </a:rPr>
              <a:t>sys</a:t>
            </a:r>
            <a:r>
              <a:rPr lang="es-ES" sz="1050" b="1" dirty="0" smtClean="0">
                <a:solidFill>
                  <a:srgbClr val="804000"/>
                </a:solidFill>
                <a:latin typeface="Courier New"/>
                <a:ea typeface="Times New Roman"/>
                <a:cs typeface="Times New Roman"/>
              </a:rPr>
              <a:t>/</a:t>
            </a:r>
            <a:r>
              <a:rPr lang="es-ES" sz="1050" dirty="0" err="1" smtClean="0">
                <a:solidFill>
                  <a:srgbClr val="000000"/>
                </a:solidFill>
                <a:latin typeface="Courier New"/>
                <a:ea typeface="Times New Roman"/>
                <a:cs typeface="Times New Roman"/>
              </a:rPr>
              <a:t>class</a:t>
            </a:r>
            <a:r>
              <a:rPr lang="es-ES" sz="1050" b="1" dirty="0" smtClean="0">
                <a:solidFill>
                  <a:srgbClr val="804000"/>
                </a:solidFill>
                <a:latin typeface="Courier New"/>
                <a:ea typeface="Times New Roman"/>
                <a:cs typeface="Times New Roman"/>
              </a:rPr>
              <a:t>/</a:t>
            </a:r>
            <a:r>
              <a:rPr lang="es-ES" sz="1050" dirty="0" err="1" smtClean="0">
                <a:solidFill>
                  <a:srgbClr val="000000"/>
                </a:solidFill>
                <a:latin typeface="Courier New"/>
                <a:ea typeface="Times New Roman"/>
                <a:cs typeface="Times New Roman"/>
              </a:rPr>
              <a:t>gpio</a:t>
            </a:r>
            <a:r>
              <a:rPr lang="es-ES" sz="1050" b="1" dirty="0" smtClean="0">
                <a:solidFill>
                  <a:srgbClr val="804000"/>
                </a:solidFill>
                <a:latin typeface="Courier New"/>
                <a:ea typeface="Times New Roman"/>
                <a:cs typeface="Times New Roman"/>
              </a:rPr>
              <a:t>/</a:t>
            </a:r>
            <a:r>
              <a:rPr lang="es-ES" sz="1050" dirty="0" err="1" smtClean="0">
                <a:solidFill>
                  <a:srgbClr val="000000"/>
                </a:solidFill>
                <a:latin typeface="Courier New"/>
                <a:ea typeface="Times New Roman"/>
                <a:cs typeface="Times New Roman"/>
              </a:rPr>
              <a:t>export</a:t>
            </a:r>
            <a:endParaRPr lang="es-ES" sz="1050" dirty="0" smtClean="0">
              <a:solidFill>
                <a:srgbClr val="000000"/>
              </a:solidFill>
              <a:latin typeface="Courier New"/>
              <a:ea typeface="Times New Roman"/>
              <a:cs typeface="Times New Roman"/>
            </a:endParaRPr>
          </a:p>
          <a:p>
            <a:pPr>
              <a:tabLst>
                <a:tab pos="5581015" algn="l"/>
                <a:tab pos="449580" algn="l"/>
              </a:tabLst>
            </a:pPr>
            <a:endParaRPr lang="es-ES" sz="1050" dirty="0" smtClean="0">
              <a:solidFill>
                <a:srgbClr val="000000"/>
              </a:solidFill>
              <a:latin typeface="Courier New"/>
              <a:ea typeface="Times New Roman"/>
              <a:cs typeface="Times New Roman"/>
            </a:endParaRPr>
          </a:p>
          <a:p>
            <a:pPr>
              <a:tabLst>
                <a:tab pos="5581015" algn="l"/>
                <a:tab pos="449580" algn="l"/>
              </a:tabLst>
            </a:pPr>
            <a:r>
              <a:rPr lang="es-ES" sz="1050" dirty="0" smtClean="0">
                <a:solidFill>
                  <a:srgbClr val="008000"/>
                </a:solidFill>
                <a:latin typeface="Courier New"/>
                <a:ea typeface="Times New Roman"/>
              </a:rPr>
              <a:t>// Entrada</a:t>
            </a:r>
            <a:endParaRPr lang="es-ES" sz="1050" dirty="0" smtClean="0">
              <a:solidFill>
                <a:srgbClr val="000000"/>
              </a:solidFill>
              <a:latin typeface="Courier New"/>
              <a:ea typeface="Times New Roman"/>
              <a:cs typeface="Times New Roman"/>
            </a:endParaRPr>
          </a:p>
          <a:p>
            <a:pPr>
              <a:tabLst>
                <a:tab pos="5581015" algn="l"/>
                <a:tab pos="449580" algn="l"/>
              </a:tabLst>
            </a:pPr>
            <a:r>
              <a:rPr lang="es-ES" sz="1050" b="1" dirty="0">
                <a:solidFill>
                  <a:srgbClr val="0000FF"/>
                </a:solidFill>
                <a:latin typeface="Courier New"/>
                <a:ea typeface="Times New Roman"/>
                <a:cs typeface="Times New Roman"/>
              </a:rPr>
              <a:t>echo</a:t>
            </a:r>
            <a:r>
              <a:rPr lang="es-ES" sz="1050" dirty="0">
                <a:solidFill>
                  <a:srgbClr val="000000"/>
                </a:solidFill>
                <a:latin typeface="Courier New"/>
                <a:ea typeface="Times New Roman"/>
                <a:cs typeface="Times New Roman"/>
              </a:rPr>
              <a:t> in </a:t>
            </a:r>
            <a:r>
              <a:rPr lang="es-ES" sz="1050" b="1" dirty="0">
                <a:solidFill>
                  <a:srgbClr val="804000"/>
                </a:solidFill>
                <a:latin typeface="Courier New"/>
                <a:ea typeface="Times New Roman"/>
                <a:cs typeface="Times New Roman"/>
              </a:rPr>
              <a:t>&gt;</a:t>
            </a:r>
            <a:r>
              <a:rPr lang="es-ES" sz="1050" dirty="0">
                <a:solidFill>
                  <a:srgbClr val="000000"/>
                </a:solidFill>
                <a:latin typeface="Courier New"/>
                <a:ea typeface="Times New Roman"/>
                <a:cs typeface="Times New Roman"/>
              </a:rPr>
              <a:t> </a:t>
            </a:r>
            <a:r>
              <a:rPr lang="es-ES" sz="1050" b="1" dirty="0">
                <a:solidFill>
                  <a:srgbClr val="804000"/>
                </a:solidFill>
                <a:latin typeface="Courier New"/>
                <a:ea typeface="Times New Roman"/>
                <a:cs typeface="Times New Roman"/>
              </a:rPr>
              <a:t>/</a:t>
            </a:r>
            <a:r>
              <a:rPr lang="es-ES" sz="1050" dirty="0" err="1" smtClean="0">
                <a:solidFill>
                  <a:srgbClr val="000000"/>
                </a:solidFill>
                <a:latin typeface="Courier New"/>
                <a:ea typeface="Times New Roman"/>
                <a:cs typeface="Times New Roman"/>
              </a:rPr>
              <a:t>sys</a:t>
            </a:r>
            <a:r>
              <a:rPr lang="es-ES" sz="1050" b="1" dirty="0" smtClean="0">
                <a:solidFill>
                  <a:srgbClr val="804000"/>
                </a:solidFill>
                <a:latin typeface="Courier New"/>
                <a:ea typeface="Times New Roman"/>
                <a:cs typeface="Times New Roman"/>
              </a:rPr>
              <a:t>/</a:t>
            </a:r>
            <a:r>
              <a:rPr lang="es-ES" sz="1050" dirty="0" err="1" smtClean="0">
                <a:solidFill>
                  <a:srgbClr val="000000"/>
                </a:solidFill>
                <a:latin typeface="Courier New"/>
                <a:ea typeface="Times New Roman"/>
                <a:cs typeface="Times New Roman"/>
              </a:rPr>
              <a:t>class</a:t>
            </a:r>
            <a:r>
              <a:rPr lang="es-ES" sz="1050" b="1" dirty="0" smtClean="0">
                <a:solidFill>
                  <a:srgbClr val="804000"/>
                </a:solidFill>
                <a:latin typeface="Courier New"/>
                <a:ea typeface="Times New Roman"/>
                <a:cs typeface="Times New Roman"/>
              </a:rPr>
              <a:t>/</a:t>
            </a:r>
            <a:r>
              <a:rPr lang="es-ES" sz="1050" dirty="0" err="1" smtClean="0">
                <a:solidFill>
                  <a:srgbClr val="000000"/>
                </a:solidFill>
                <a:latin typeface="Courier New"/>
                <a:ea typeface="Times New Roman"/>
                <a:cs typeface="Times New Roman"/>
              </a:rPr>
              <a:t>gpio</a:t>
            </a:r>
            <a:r>
              <a:rPr lang="es-ES" sz="1050" b="1" dirty="0" smtClean="0">
                <a:solidFill>
                  <a:srgbClr val="804000"/>
                </a:solidFill>
                <a:latin typeface="Courier New"/>
                <a:ea typeface="Times New Roman"/>
                <a:cs typeface="Times New Roman"/>
              </a:rPr>
              <a:t>/</a:t>
            </a:r>
            <a:r>
              <a:rPr lang="es-ES" sz="1050" dirty="0" err="1" smtClean="0">
                <a:solidFill>
                  <a:srgbClr val="000000"/>
                </a:solidFill>
                <a:latin typeface="Courier New"/>
                <a:ea typeface="Times New Roman"/>
                <a:cs typeface="Times New Roman"/>
              </a:rPr>
              <a:t>gpioXX</a:t>
            </a:r>
            <a:r>
              <a:rPr lang="es-ES" sz="1050" b="1" dirty="0" smtClean="0">
                <a:solidFill>
                  <a:srgbClr val="804000"/>
                </a:solidFill>
                <a:latin typeface="Courier New"/>
                <a:ea typeface="Times New Roman"/>
                <a:cs typeface="Times New Roman"/>
              </a:rPr>
              <a:t>/</a:t>
            </a:r>
            <a:r>
              <a:rPr lang="es-ES" sz="1050" dirty="0" err="1" smtClean="0">
                <a:solidFill>
                  <a:srgbClr val="000000"/>
                </a:solidFill>
                <a:latin typeface="Courier New"/>
                <a:ea typeface="Times New Roman"/>
                <a:cs typeface="Times New Roman"/>
              </a:rPr>
              <a:t>direction</a:t>
            </a:r>
            <a:endParaRPr lang="es-ES" sz="1050" dirty="0" smtClean="0">
              <a:solidFill>
                <a:srgbClr val="000000"/>
              </a:solidFill>
              <a:latin typeface="Courier New"/>
              <a:ea typeface="Times New Roman"/>
              <a:cs typeface="Times New Roman"/>
            </a:endParaRPr>
          </a:p>
          <a:p>
            <a:pPr>
              <a:tabLst>
                <a:tab pos="5581015" algn="l"/>
                <a:tab pos="449580" algn="l"/>
              </a:tabLst>
            </a:pPr>
            <a:endParaRPr lang="es-ES" sz="1050" dirty="0" smtClean="0">
              <a:solidFill>
                <a:srgbClr val="000000"/>
              </a:solidFill>
              <a:latin typeface="Courier New"/>
              <a:ea typeface="Times New Roman"/>
              <a:cs typeface="Times New Roman"/>
            </a:endParaRPr>
          </a:p>
          <a:p>
            <a:pPr>
              <a:tabLst>
                <a:tab pos="5581015" algn="l"/>
                <a:tab pos="449580" algn="l"/>
              </a:tabLst>
            </a:pPr>
            <a:r>
              <a:rPr lang="es-ES" sz="1050" dirty="0" smtClean="0">
                <a:solidFill>
                  <a:srgbClr val="008000"/>
                </a:solidFill>
                <a:latin typeface="Courier New"/>
                <a:ea typeface="Times New Roman"/>
              </a:rPr>
              <a:t>// Salida</a:t>
            </a:r>
            <a:endParaRPr lang="es-ES" sz="1050" spc="-20" dirty="0">
              <a:solidFill>
                <a:srgbClr val="000000"/>
              </a:solidFill>
              <a:latin typeface="Courier New"/>
              <a:ea typeface="Calibri"/>
              <a:cs typeface="Times New Roman"/>
            </a:endParaRPr>
          </a:p>
          <a:p>
            <a:pPr>
              <a:tabLst>
                <a:tab pos="5581015" algn="l"/>
                <a:tab pos="449580" algn="l"/>
              </a:tabLst>
            </a:pPr>
            <a:r>
              <a:rPr lang="es-ES" sz="1050" b="1" dirty="0">
                <a:solidFill>
                  <a:srgbClr val="0000FF"/>
                </a:solidFill>
                <a:latin typeface="Courier New"/>
                <a:ea typeface="Times New Roman"/>
                <a:cs typeface="Times New Roman"/>
              </a:rPr>
              <a:t>echo</a:t>
            </a:r>
            <a:r>
              <a:rPr lang="es-ES" sz="1050" dirty="0">
                <a:solidFill>
                  <a:srgbClr val="000000"/>
                </a:solidFill>
                <a:latin typeface="Courier New"/>
                <a:ea typeface="Times New Roman"/>
                <a:cs typeface="Times New Roman"/>
              </a:rPr>
              <a:t> </a:t>
            </a:r>
            <a:r>
              <a:rPr lang="es-ES" sz="1050" dirty="0" err="1">
                <a:solidFill>
                  <a:srgbClr val="000000"/>
                </a:solidFill>
                <a:latin typeface="Courier New"/>
                <a:ea typeface="Times New Roman"/>
                <a:cs typeface="Times New Roman"/>
              </a:rPr>
              <a:t>out</a:t>
            </a:r>
            <a:r>
              <a:rPr lang="es-ES" sz="1050" dirty="0">
                <a:solidFill>
                  <a:srgbClr val="000000"/>
                </a:solidFill>
                <a:latin typeface="Courier New"/>
                <a:ea typeface="Times New Roman"/>
                <a:cs typeface="Times New Roman"/>
              </a:rPr>
              <a:t> </a:t>
            </a:r>
            <a:r>
              <a:rPr lang="es-ES" sz="1050" b="1" dirty="0">
                <a:solidFill>
                  <a:srgbClr val="804000"/>
                </a:solidFill>
                <a:latin typeface="Courier New"/>
                <a:ea typeface="Times New Roman"/>
                <a:cs typeface="Times New Roman"/>
              </a:rPr>
              <a:t>&gt;</a:t>
            </a:r>
            <a:r>
              <a:rPr lang="es-ES" sz="1050" dirty="0">
                <a:solidFill>
                  <a:srgbClr val="000000"/>
                </a:solidFill>
                <a:latin typeface="Courier New"/>
                <a:ea typeface="Times New Roman"/>
                <a:cs typeface="Times New Roman"/>
              </a:rPr>
              <a:t> </a:t>
            </a:r>
            <a:r>
              <a:rPr lang="es-ES" sz="1050" b="1" dirty="0">
                <a:solidFill>
                  <a:srgbClr val="804000"/>
                </a:solidFill>
                <a:latin typeface="Courier New"/>
                <a:ea typeface="Times New Roman"/>
                <a:cs typeface="Times New Roman"/>
              </a:rPr>
              <a:t>/</a:t>
            </a:r>
            <a:r>
              <a:rPr lang="es-ES" sz="1050" dirty="0" err="1">
                <a:solidFill>
                  <a:srgbClr val="000000"/>
                </a:solidFill>
                <a:latin typeface="Courier New"/>
                <a:ea typeface="Times New Roman"/>
                <a:cs typeface="Times New Roman"/>
              </a:rPr>
              <a:t>sys</a:t>
            </a:r>
            <a:r>
              <a:rPr lang="es-ES" sz="1050" b="1" dirty="0">
                <a:solidFill>
                  <a:srgbClr val="804000"/>
                </a:solidFill>
                <a:latin typeface="Courier New"/>
                <a:ea typeface="Times New Roman"/>
                <a:cs typeface="Times New Roman"/>
              </a:rPr>
              <a:t>/</a:t>
            </a:r>
            <a:r>
              <a:rPr lang="es-ES" sz="1050" dirty="0" err="1">
                <a:solidFill>
                  <a:srgbClr val="000000"/>
                </a:solidFill>
                <a:latin typeface="Courier New"/>
                <a:ea typeface="Times New Roman"/>
                <a:cs typeface="Times New Roman"/>
              </a:rPr>
              <a:t>class</a:t>
            </a:r>
            <a:r>
              <a:rPr lang="es-ES" sz="1050" b="1" dirty="0">
                <a:solidFill>
                  <a:srgbClr val="804000"/>
                </a:solidFill>
                <a:latin typeface="Courier New"/>
                <a:ea typeface="Times New Roman"/>
                <a:cs typeface="Times New Roman"/>
              </a:rPr>
              <a:t>/</a:t>
            </a:r>
            <a:r>
              <a:rPr lang="es-ES" sz="1050" dirty="0" err="1">
                <a:solidFill>
                  <a:srgbClr val="000000"/>
                </a:solidFill>
                <a:latin typeface="Courier New"/>
                <a:ea typeface="Times New Roman"/>
                <a:cs typeface="Times New Roman"/>
              </a:rPr>
              <a:t>gpio</a:t>
            </a:r>
            <a:r>
              <a:rPr lang="es-ES" sz="1050" b="1" dirty="0">
                <a:solidFill>
                  <a:srgbClr val="804000"/>
                </a:solidFill>
                <a:latin typeface="Courier New"/>
                <a:ea typeface="Times New Roman"/>
                <a:cs typeface="Times New Roman"/>
              </a:rPr>
              <a:t>/</a:t>
            </a:r>
            <a:r>
              <a:rPr lang="es-ES" sz="1050" dirty="0" err="1">
                <a:solidFill>
                  <a:srgbClr val="000000"/>
                </a:solidFill>
                <a:latin typeface="Courier New"/>
                <a:ea typeface="Times New Roman"/>
                <a:cs typeface="Times New Roman"/>
              </a:rPr>
              <a:t>gpioYY</a:t>
            </a:r>
            <a:r>
              <a:rPr lang="es-ES" sz="1050" b="1" dirty="0">
                <a:solidFill>
                  <a:srgbClr val="804000"/>
                </a:solidFill>
                <a:latin typeface="Courier New"/>
                <a:ea typeface="Times New Roman"/>
                <a:cs typeface="Times New Roman"/>
              </a:rPr>
              <a:t>/</a:t>
            </a:r>
            <a:r>
              <a:rPr lang="es-ES" sz="1050" dirty="0" err="1">
                <a:solidFill>
                  <a:srgbClr val="000000"/>
                </a:solidFill>
                <a:latin typeface="Courier New"/>
                <a:ea typeface="Times New Roman"/>
                <a:cs typeface="Times New Roman"/>
              </a:rPr>
              <a:t>direction</a:t>
            </a:r>
            <a:endParaRPr lang="es-ES" sz="1200" spc="-20" dirty="0">
              <a:latin typeface="Times New Roman"/>
              <a:ea typeface="Calibri"/>
              <a:cs typeface="Times New Roman"/>
            </a:endParaRPr>
          </a:p>
          <a:p>
            <a:pPr>
              <a:tabLst>
                <a:tab pos="5581015" algn="l"/>
                <a:tab pos="449580" algn="l"/>
              </a:tabLst>
            </a:pPr>
            <a:r>
              <a:rPr lang="es-ES" sz="1050" b="1" dirty="0" err="1">
                <a:solidFill>
                  <a:srgbClr val="0000FF"/>
                </a:solidFill>
                <a:latin typeface="Courier New"/>
                <a:ea typeface="Times New Roman"/>
                <a:cs typeface="Times New Roman"/>
              </a:rPr>
              <a:t>chmod</a:t>
            </a:r>
            <a:r>
              <a:rPr lang="es-ES" sz="1050" dirty="0">
                <a:solidFill>
                  <a:srgbClr val="000000"/>
                </a:solidFill>
                <a:latin typeface="Courier New"/>
                <a:ea typeface="Times New Roman"/>
                <a:cs typeface="Times New Roman"/>
              </a:rPr>
              <a:t> </a:t>
            </a:r>
            <a:r>
              <a:rPr lang="es-ES" sz="1050" dirty="0" err="1">
                <a:solidFill>
                  <a:srgbClr val="000000"/>
                </a:solidFill>
                <a:latin typeface="Courier New"/>
                <a:ea typeface="Times New Roman"/>
                <a:cs typeface="Times New Roman"/>
              </a:rPr>
              <a:t>o+w</a:t>
            </a:r>
            <a:r>
              <a:rPr lang="es-ES" sz="1050" dirty="0">
                <a:solidFill>
                  <a:srgbClr val="000000"/>
                </a:solidFill>
                <a:latin typeface="Courier New"/>
                <a:ea typeface="Times New Roman"/>
                <a:cs typeface="Times New Roman"/>
              </a:rPr>
              <a:t> </a:t>
            </a:r>
            <a:r>
              <a:rPr lang="es-ES" sz="1050" b="1" dirty="0">
                <a:solidFill>
                  <a:srgbClr val="804000"/>
                </a:solidFill>
                <a:latin typeface="Courier New"/>
                <a:ea typeface="Times New Roman"/>
                <a:cs typeface="Times New Roman"/>
              </a:rPr>
              <a:t>/</a:t>
            </a:r>
            <a:r>
              <a:rPr lang="es-ES" sz="1050" dirty="0" err="1" smtClean="0">
                <a:solidFill>
                  <a:srgbClr val="000000"/>
                </a:solidFill>
                <a:latin typeface="Courier New"/>
                <a:ea typeface="Times New Roman"/>
                <a:cs typeface="Times New Roman"/>
              </a:rPr>
              <a:t>sys</a:t>
            </a:r>
            <a:r>
              <a:rPr lang="es-ES" sz="1050" b="1" dirty="0" smtClean="0">
                <a:solidFill>
                  <a:srgbClr val="804000"/>
                </a:solidFill>
                <a:latin typeface="Courier New"/>
                <a:ea typeface="Times New Roman"/>
                <a:cs typeface="Times New Roman"/>
              </a:rPr>
              <a:t>/</a:t>
            </a:r>
            <a:r>
              <a:rPr lang="es-ES" sz="1050" dirty="0" err="1" smtClean="0">
                <a:solidFill>
                  <a:srgbClr val="000000"/>
                </a:solidFill>
                <a:latin typeface="Courier New"/>
                <a:ea typeface="Times New Roman"/>
                <a:cs typeface="Times New Roman"/>
              </a:rPr>
              <a:t>class</a:t>
            </a:r>
            <a:r>
              <a:rPr lang="es-ES" sz="1050" b="1" dirty="0" smtClean="0">
                <a:solidFill>
                  <a:srgbClr val="804000"/>
                </a:solidFill>
                <a:latin typeface="Courier New"/>
                <a:ea typeface="Times New Roman"/>
                <a:cs typeface="Times New Roman"/>
              </a:rPr>
              <a:t>/</a:t>
            </a:r>
            <a:r>
              <a:rPr lang="es-ES" sz="1050" dirty="0" err="1" smtClean="0">
                <a:solidFill>
                  <a:srgbClr val="000000"/>
                </a:solidFill>
                <a:latin typeface="Courier New"/>
                <a:ea typeface="Times New Roman"/>
                <a:cs typeface="Times New Roman"/>
              </a:rPr>
              <a:t>gpio</a:t>
            </a:r>
            <a:r>
              <a:rPr lang="es-ES" sz="1050" b="1" dirty="0" smtClean="0">
                <a:solidFill>
                  <a:srgbClr val="804000"/>
                </a:solidFill>
                <a:latin typeface="Courier New"/>
                <a:ea typeface="Times New Roman"/>
                <a:cs typeface="Times New Roman"/>
              </a:rPr>
              <a:t>/</a:t>
            </a:r>
            <a:r>
              <a:rPr lang="es-ES" sz="1050" dirty="0" err="1" smtClean="0">
                <a:solidFill>
                  <a:srgbClr val="000000"/>
                </a:solidFill>
                <a:latin typeface="Courier New"/>
                <a:ea typeface="Times New Roman"/>
                <a:cs typeface="Times New Roman"/>
              </a:rPr>
              <a:t>gpioYY</a:t>
            </a:r>
            <a:r>
              <a:rPr lang="es-ES" sz="1050" b="1" dirty="0" smtClean="0">
                <a:solidFill>
                  <a:srgbClr val="804000"/>
                </a:solidFill>
                <a:latin typeface="Courier New"/>
                <a:ea typeface="Times New Roman"/>
                <a:cs typeface="Times New Roman"/>
              </a:rPr>
              <a:t>/</a:t>
            </a:r>
            <a:r>
              <a:rPr lang="es-ES" sz="1050" dirty="0" err="1" smtClean="0">
                <a:solidFill>
                  <a:srgbClr val="000000"/>
                </a:solidFill>
                <a:latin typeface="Courier New"/>
                <a:ea typeface="Times New Roman"/>
                <a:cs typeface="Times New Roman"/>
              </a:rPr>
              <a:t>value</a:t>
            </a:r>
            <a:endParaRPr lang="es-ES" sz="1050" dirty="0" smtClean="0">
              <a:solidFill>
                <a:srgbClr val="000000"/>
              </a:solidFill>
              <a:latin typeface="Courier New"/>
              <a:ea typeface="Times New Roman"/>
              <a:cs typeface="Times New Roman"/>
            </a:endParaRPr>
          </a:p>
          <a:p>
            <a:pPr>
              <a:tabLst>
                <a:tab pos="5581015" algn="l"/>
                <a:tab pos="449580" algn="l"/>
              </a:tabLst>
            </a:pPr>
            <a:endParaRPr lang="es-ES" sz="1050" dirty="0" smtClean="0">
              <a:solidFill>
                <a:srgbClr val="000000"/>
              </a:solidFill>
              <a:latin typeface="Courier New"/>
              <a:ea typeface="Times New Roman"/>
              <a:cs typeface="Times New Roman"/>
            </a:endParaRPr>
          </a:p>
          <a:p>
            <a:pPr>
              <a:tabLst>
                <a:tab pos="5581015" algn="l"/>
                <a:tab pos="449580" algn="l"/>
              </a:tabLst>
            </a:pPr>
            <a:r>
              <a:rPr lang="es-ES" sz="1050" dirty="0" smtClean="0">
                <a:solidFill>
                  <a:srgbClr val="008000"/>
                </a:solidFill>
                <a:latin typeface="Courier New"/>
                <a:ea typeface="Times New Roman"/>
              </a:rPr>
              <a:t>// Liberar</a:t>
            </a:r>
            <a:endParaRPr lang="es-ES" sz="1050" spc="-20" dirty="0">
              <a:solidFill>
                <a:srgbClr val="000000"/>
              </a:solidFill>
              <a:latin typeface="Courier New"/>
              <a:ea typeface="Calibri"/>
              <a:cs typeface="Times New Roman"/>
            </a:endParaRPr>
          </a:p>
          <a:p>
            <a:pPr>
              <a:tabLst>
                <a:tab pos="5581015" algn="l"/>
                <a:tab pos="449580" algn="l"/>
              </a:tabLst>
            </a:pPr>
            <a:r>
              <a:rPr lang="es-ES" sz="1050" b="1" dirty="0">
                <a:solidFill>
                  <a:srgbClr val="0000FF"/>
                </a:solidFill>
                <a:latin typeface="Courier New"/>
                <a:ea typeface="Times New Roman"/>
                <a:cs typeface="Times New Roman"/>
              </a:rPr>
              <a:t>echo</a:t>
            </a:r>
            <a:r>
              <a:rPr lang="es-ES" sz="1050" dirty="0">
                <a:solidFill>
                  <a:srgbClr val="000000"/>
                </a:solidFill>
                <a:latin typeface="Courier New"/>
                <a:ea typeface="Times New Roman"/>
                <a:cs typeface="Times New Roman"/>
              </a:rPr>
              <a:t> </a:t>
            </a:r>
            <a:r>
              <a:rPr lang="es-ES" sz="1050" dirty="0">
                <a:solidFill>
                  <a:srgbClr val="FF0000"/>
                </a:solidFill>
                <a:latin typeface="Courier New"/>
                <a:ea typeface="Times New Roman"/>
                <a:cs typeface="Times New Roman"/>
              </a:rPr>
              <a:t>XX</a:t>
            </a:r>
            <a:r>
              <a:rPr lang="es-ES" sz="1050" dirty="0">
                <a:solidFill>
                  <a:srgbClr val="000000"/>
                </a:solidFill>
                <a:latin typeface="Courier New"/>
                <a:ea typeface="Times New Roman"/>
                <a:cs typeface="Times New Roman"/>
              </a:rPr>
              <a:t> </a:t>
            </a:r>
            <a:r>
              <a:rPr lang="es-ES" sz="1050" b="1" dirty="0">
                <a:solidFill>
                  <a:srgbClr val="804000"/>
                </a:solidFill>
                <a:latin typeface="Courier New"/>
                <a:ea typeface="Times New Roman"/>
                <a:cs typeface="Times New Roman"/>
              </a:rPr>
              <a:t>&gt;</a:t>
            </a:r>
            <a:r>
              <a:rPr lang="es-ES" sz="1050" dirty="0">
                <a:solidFill>
                  <a:srgbClr val="000000"/>
                </a:solidFill>
                <a:latin typeface="Courier New"/>
                <a:ea typeface="Times New Roman"/>
                <a:cs typeface="Times New Roman"/>
              </a:rPr>
              <a:t> </a:t>
            </a:r>
            <a:r>
              <a:rPr lang="es-ES" sz="1050" b="1" dirty="0">
                <a:solidFill>
                  <a:srgbClr val="804000"/>
                </a:solidFill>
                <a:latin typeface="Courier New"/>
                <a:ea typeface="Times New Roman"/>
                <a:cs typeface="Times New Roman"/>
              </a:rPr>
              <a:t>/</a:t>
            </a:r>
            <a:r>
              <a:rPr lang="es-ES" sz="1050" dirty="0" err="1" smtClean="0">
                <a:solidFill>
                  <a:srgbClr val="000000"/>
                </a:solidFill>
                <a:latin typeface="Courier New"/>
                <a:ea typeface="Times New Roman"/>
                <a:cs typeface="Times New Roman"/>
              </a:rPr>
              <a:t>sys</a:t>
            </a:r>
            <a:r>
              <a:rPr lang="es-ES" sz="1050" b="1" dirty="0" smtClean="0">
                <a:solidFill>
                  <a:srgbClr val="804000"/>
                </a:solidFill>
                <a:latin typeface="Courier New"/>
                <a:ea typeface="Times New Roman"/>
                <a:cs typeface="Times New Roman"/>
              </a:rPr>
              <a:t>/</a:t>
            </a:r>
            <a:r>
              <a:rPr lang="es-ES" sz="1050" dirty="0" err="1" smtClean="0">
                <a:solidFill>
                  <a:srgbClr val="000000"/>
                </a:solidFill>
                <a:latin typeface="Courier New"/>
                <a:ea typeface="Times New Roman"/>
                <a:cs typeface="Times New Roman"/>
              </a:rPr>
              <a:t>class</a:t>
            </a:r>
            <a:r>
              <a:rPr lang="es-ES" sz="1050" b="1" dirty="0" smtClean="0">
                <a:solidFill>
                  <a:srgbClr val="804000"/>
                </a:solidFill>
                <a:latin typeface="Courier New"/>
                <a:ea typeface="Times New Roman"/>
                <a:cs typeface="Times New Roman"/>
              </a:rPr>
              <a:t>/</a:t>
            </a:r>
            <a:r>
              <a:rPr lang="es-ES" sz="1050" dirty="0" err="1" smtClean="0">
                <a:solidFill>
                  <a:srgbClr val="000000"/>
                </a:solidFill>
                <a:latin typeface="Courier New"/>
                <a:ea typeface="Times New Roman"/>
                <a:cs typeface="Times New Roman"/>
              </a:rPr>
              <a:t>gpio</a:t>
            </a:r>
            <a:r>
              <a:rPr lang="es-ES" sz="1050" b="1" dirty="0" smtClean="0">
                <a:solidFill>
                  <a:srgbClr val="804000"/>
                </a:solidFill>
                <a:latin typeface="Courier New"/>
                <a:ea typeface="Times New Roman"/>
                <a:cs typeface="Times New Roman"/>
              </a:rPr>
              <a:t>/</a:t>
            </a:r>
            <a:r>
              <a:rPr lang="es-ES" sz="1050" dirty="0" err="1" smtClean="0">
                <a:solidFill>
                  <a:srgbClr val="000000"/>
                </a:solidFill>
                <a:latin typeface="Courier New"/>
                <a:ea typeface="Times New Roman"/>
                <a:cs typeface="Times New Roman"/>
              </a:rPr>
              <a:t>unexport</a:t>
            </a:r>
            <a:endParaRPr lang="es-ES" sz="1200" spc="-20" dirty="0">
              <a:latin typeface="Times New Roman"/>
              <a:ea typeface="Calibri"/>
              <a:cs typeface="Times New Roman"/>
            </a:endParaRPr>
          </a:p>
        </p:txBody>
      </p:sp>
    </p:spTree>
    <p:extLst>
      <p:ext uri="{BB962C8B-B14F-4D97-AF65-F5344CB8AC3E}">
        <p14:creationId xmlns:p14="http://schemas.microsoft.com/office/powerpoint/2010/main" val="32884218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066800"/>
          </a:xfrm>
        </p:spPr>
        <p:txBody>
          <a:bodyPr/>
          <a:lstStyle/>
          <a:p>
            <a:pPr algn="ctr"/>
            <a:r>
              <a:rPr lang="es-ES" dirty="0" smtClean="0"/>
              <a:t>Desarrollo de la aplicación</a:t>
            </a:r>
            <a:endParaRPr lang="es-ES" dirty="0"/>
          </a:p>
        </p:txBody>
      </p:sp>
      <p:sp>
        <p:nvSpPr>
          <p:cNvPr id="5" name="4 Marcador de número de diapositiva"/>
          <p:cNvSpPr>
            <a:spLocks noGrp="1"/>
          </p:cNvSpPr>
          <p:nvPr>
            <p:ph type="sldNum" sz="quarter" idx="12"/>
          </p:nvPr>
        </p:nvSpPr>
        <p:spPr/>
        <p:txBody>
          <a:bodyPr/>
          <a:lstStyle/>
          <a:p>
            <a:fld id="{5220D44D-7F8B-4DD8-8AA0-B5138CF392D1}" type="slidenum">
              <a:rPr lang="es-ES" smtClean="0"/>
              <a:t>33</a:t>
            </a:fld>
            <a:endParaRPr lang="es-ES" dirty="0"/>
          </a:p>
        </p:txBody>
      </p:sp>
      <p:sp>
        <p:nvSpPr>
          <p:cNvPr id="8" name="7 CuadroTexto"/>
          <p:cNvSpPr txBox="1"/>
          <p:nvPr/>
        </p:nvSpPr>
        <p:spPr>
          <a:xfrm>
            <a:off x="2783498" y="1249596"/>
            <a:ext cx="3577005" cy="523220"/>
          </a:xfrm>
          <a:prstGeom prst="rect">
            <a:avLst/>
          </a:prstGeom>
          <a:noFill/>
        </p:spPr>
        <p:txBody>
          <a:bodyPr wrap="none" rtlCol="0">
            <a:spAutoFit/>
          </a:bodyPr>
          <a:lstStyle/>
          <a:p>
            <a:r>
              <a:rPr lang="es-ES" sz="2800" b="1" u="sng" dirty="0" smtClean="0">
                <a:solidFill>
                  <a:schemeClr val="accent4">
                    <a:lumMod val="75000"/>
                  </a:schemeClr>
                </a:solidFill>
              </a:rPr>
              <a:t>Desarrollo del servidor</a:t>
            </a:r>
            <a:endParaRPr lang="es-ES" b="1" u="sng" dirty="0">
              <a:solidFill>
                <a:schemeClr val="accent4">
                  <a:lumMod val="75000"/>
                </a:schemeClr>
              </a:solidFill>
            </a:endParaRPr>
          </a:p>
        </p:txBody>
      </p:sp>
      <p:graphicFrame>
        <p:nvGraphicFramePr>
          <p:cNvPr id="11" name="10 Diagrama"/>
          <p:cNvGraphicFramePr/>
          <p:nvPr>
            <p:extLst>
              <p:ext uri="{D42A27DB-BD31-4B8C-83A1-F6EECF244321}">
                <p14:modId xmlns:p14="http://schemas.microsoft.com/office/powerpoint/2010/main" val="2160663206"/>
              </p:ext>
            </p:extLst>
          </p:nvPr>
        </p:nvGraphicFramePr>
        <p:xfrm>
          <a:off x="1043608" y="1916832"/>
          <a:ext cx="7056784" cy="3600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CuadroTexto"/>
          <p:cNvSpPr txBox="1"/>
          <p:nvPr/>
        </p:nvSpPr>
        <p:spPr>
          <a:xfrm>
            <a:off x="1043608" y="2295162"/>
            <a:ext cx="7056784" cy="1869743"/>
          </a:xfrm>
          <a:prstGeom prst="rect">
            <a:avLst/>
          </a:prstGeom>
          <a:solidFill>
            <a:schemeClr val="accent3">
              <a:lumMod val="40000"/>
              <a:lumOff val="60000"/>
            </a:schemeClr>
          </a:solidFill>
        </p:spPr>
        <p:txBody>
          <a:bodyPr wrap="square" rtlCol="0">
            <a:spAutoFit/>
          </a:bodyPr>
          <a:lstStyle/>
          <a:p>
            <a:pPr>
              <a:tabLst>
                <a:tab pos="5581015"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050" dirty="0">
                <a:solidFill>
                  <a:srgbClr val="000080"/>
                </a:solidFill>
                <a:latin typeface="Courier New"/>
                <a:ea typeface="Times New Roman"/>
                <a:cs typeface="Times New Roman"/>
              </a:rPr>
              <a:t>&lt;?</a:t>
            </a:r>
            <a:r>
              <a:rPr lang="es-ES" sz="1050" dirty="0" err="1">
                <a:solidFill>
                  <a:srgbClr val="000080"/>
                </a:solidFill>
                <a:latin typeface="Courier New"/>
                <a:ea typeface="Times New Roman"/>
                <a:cs typeface="Times New Roman"/>
              </a:rPr>
              <a:t>php</a:t>
            </a:r>
            <a:endParaRPr lang="es-ES" sz="1200" spc="-20" dirty="0">
              <a:latin typeface="Times New Roman"/>
              <a:ea typeface="Calibri"/>
              <a:cs typeface="Times New Roman"/>
            </a:endParaRPr>
          </a:p>
          <a:p>
            <a:pPr>
              <a:tabLst>
                <a:tab pos="5581015"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050" b="1" dirty="0" err="1">
                <a:solidFill>
                  <a:srgbClr val="0000FF"/>
                </a:solidFill>
                <a:latin typeface="Courier New"/>
                <a:ea typeface="Times New Roman"/>
                <a:cs typeface="Times New Roman"/>
              </a:rPr>
              <a:t>for</a:t>
            </a:r>
            <a:r>
              <a:rPr lang="es-ES" sz="1050" dirty="0">
                <a:solidFill>
                  <a:srgbClr val="000000"/>
                </a:solidFill>
                <a:latin typeface="Courier New"/>
                <a:ea typeface="Times New Roman"/>
                <a:cs typeface="Times New Roman"/>
              </a:rPr>
              <a:t> </a:t>
            </a:r>
            <a:r>
              <a:rPr lang="es-ES" sz="1050" dirty="0">
                <a:solidFill>
                  <a:srgbClr val="0000FF"/>
                </a:solidFill>
                <a:latin typeface="Courier New"/>
                <a:ea typeface="Times New Roman"/>
                <a:cs typeface="Times New Roman"/>
              </a:rPr>
              <a:t>(</a:t>
            </a:r>
            <a:r>
              <a:rPr lang="es-ES" sz="1050" b="1" dirty="0">
                <a:solidFill>
                  <a:srgbClr val="800080"/>
                </a:solidFill>
                <a:latin typeface="Courier New"/>
                <a:ea typeface="Times New Roman"/>
                <a:cs typeface="Times New Roman"/>
              </a:rPr>
              <a:t>$</a:t>
            </a:r>
            <a:r>
              <a:rPr lang="es-ES" sz="1050" b="1" dirty="0" err="1">
                <a:solidFill>
                  <a:srgbClr val="800080"/>
                </a:solidFill>
                <a:latin typeface="Courier New"/>
                <a:ea typeface="Times New Roman"/>
                <a:cs typeface="Times New Roman"/>
              </a:rPr>
              <a:t>gpio</a:t>
            </a:r>
            <a:r>
              <a:rPr lang="es-ES" sz="1050" dirty="0">
                <a:solidFill>
                  <a:srgbClr val="000000"/>
                </a:solidFill>
                <a:latin typeface="Courier New"/>
                <a:ea typeface="Times New Roman"/>
                <a:cs typeface="Times New Roman"/>
              </a:rPr>
              <a:t> </a:t>
            </a:r>
            <a:r>
              <a:rPr lang="es-ES" sz="1050" dirty="0">
                <a:solidFill>
                  <a:srgbClr val="0000FF"/>
                </a:solidFill>
                <a:latin typeface="Courier New"/>
                <a:ea typeface="Times New Roman"/>
                <a:cs typeface="Times New Roman"/>
              </a:rPr>
              <a:t>=</a:t>
            </a:r>
            <a:r>
              <a:rPr lang="es-ES" sz="1050" dirty="0">
                <a:solidFill>
                  <a:srgbClr val="000000"/>
                </a:solidFill>
                <a:latin typeface="Courier New"/>
                <a:ea typeface="Times New Roman"/>
                <a:cs typeface="Times New Roman"/>
              </a:rPr>
              <a:t> </a:t>
            </a:r>
            <a:r>
              <a:rPr lang="es-ES" sz="1050" dirty="0">
                <a:solidFill>
                  <a:srgbClr val="800000"/>
                </a:solidFill>
                <a:latin typeface="Courier New"/>
                <a:ea typeface="Times New Roman"/>
                <a:cs typeface="Times New Roman"/>
              </a:rPr>
              <a:t>65</a:t>
            </a:r>
            <a:r>
              <a:rPr lang="es-ES" sz="1050" dirty="0">
                <a:solidFill>
                  <a:srgbClr val="0000FF"/>
                </a:solidFill>
                <a:latin typeface="Courier New"/>
                <a:ea typeface="Times New Roman"/>
                <a:cs typeface="Times New Roman"/>
              </a:rPr>
              <a:t>,</a:t>
            </a:r>
            <a:r>
              <a:rPr lang="es-ES" sz="1050" dirty="0">
                <a:solidFill>
                  <a:srgbClr val="000000"/>
                </a:solidFill>
                <a:latin typeface="Courier New"/>
                <a:ea typeface="Times New Roman"/>
                <a:cs typeface="Times New Roman"/>
              </a:rPr>
              <a:t> </a:t>
            </a:r>
            <a:r>
              <a:rPr lang="es-ES" sz="1050" b="1" dirty="0">
                <a:solidFill>
                  <a:srgbClr val="800080"/>
                </a:solidFill>
                <a:latin typeface="Courier New"/>
                <a:ea typeface="Times New Roman"/>
                <a:cs typeface="Times New Roman"/>
              </a:rPr>
              <a:t>$salida</a:t>
            </a:r>
            <a:r>
              <a:rPr lang="es-ES" sz="1050" dirty="0">
                <a:solidFill>
                  <a:srgbClr val="000000"/>
                </a:solidFill>
                <a:latin typeface="Courier New"/>
                <a:ea typeface="Times New Roman"/>
                <a:cs typeface="Times New Roman"/>
              </a:rPr>
              <a:t> </a:t>
            </a:r>
            <a:r>
              <a:rPr lang="es-ES" sz="1050" dirty="0">
                <a:solidFill>
                  <a:srgbClr val="0000FF"/>
                </a:solidFill>
                <a:latin typeface="Courier New"/>
                <a:ea typeface="Times New Roman"/>
                <a:cs typeface="Times New Roman"/>
              </a:rPr>
              <a:t>=</a:t>
            </a:r>
            <a:r>
              <a:rPr lang="es-ES" sz="1050" dirty="0">
                <a:solidFill>
                  <a:srgbClr val="000000"/>
                </a:solidFill>
                <a:latin typeface="Courier New"/>
                <a:ea typeface="Times New Roman"/>
                <a:cs typeface="Times New Roman"/>
              </a:rPr>
              <a:t> </a:t>
            </a:r>
            <a:r>
              <a:rPr lang="es-ES" sz="1050" dirty="0">
                <a:solidFill>
                  <a:srgbClr val="0000E6"/>
                </a:solidFill>
                <a:latin typeface="Courier New"/>
                <a:ea typeface="Times New Roman"/>
                <a:cs typeface="Times New Roman"/>
              </a:rPr>
              <a:t>""</a:t>
            </a:r>
            <a:r>
              <a:rPr lang="es-ES" sz="1050" dirty="0">
                <a:solidFill>
                  <a:srgbClr val="0000FF"/>
                </a:solidFill>
                <a:latin typeface="Courier New"/>
                <a:ea typeface="Times New Roman"/>
                <a:cs typeface="Times New Roman"/>
              </a:rPr>
              <a:t>;</a:t>
            </a:r>
            <a:r>
              <a:rPr lang="es-ES" sz="1050" dirty="0">
                <a:solidFill>
                  <a:srgbClr val="000000"/>
                </a:solidFill>
                <a:latin typeface="Courier New"/>
                <a:ea typeface="Times New Roman"/>
                <a:cs typeface="Times New Roman"/>
              </a:rPr>
              <a:t> </a:t>
            </a:r>
            <a:r>
              <a:rPr lang="es-ES" sz="1050" b="1" dirty="0">
                <a:solidFill>
                  <a:srgbClr val="800080"/>
                </a:solidFill>
                <a:latin typeface="Courier New"/>
                <a:ea typeface="Times New Roman"/>
                <a:cs typeface="Times New Roman"/>
              </a:rPr>
              <a:t>$</a:t>
            </a:r>
            <a:r>
              <a:rPr lang="es-ES" sz="1050" b="1" dirty="0" err="1">
                <a:solidFill>
                  <a:srgbClr val="800080"/>
                </a:solidFill>
                <a:latin typeface="Courier New"/>
                <a:ea typeface="Times New Roman"/>
                <a:cs typeface="Times New Roman"/>
              </a:rPr>
              <a:t>gpio</a:t>
            </a:r>
            <a:r>
              <a:rPr lang="es-ES" sz="1050" dirty="0">
                <a:solidFill>
                  <a:srgbClr val="000000"/>
                </a:solidFill>
                <a:latin typeface="Courier New"/>
                <a:ea typeface="Times New Roman"/>
                <a:cs typeface="Times New Roman"/>
              </a:rPr>
              <a:t> </a:t>
            </a:r>
            <a:r>
              <a:rPr lang="es-ES" sz="1050" dirty="0">
                <a:solidFill>
                  <a:srgbClr val="0000FF"/>
                </a:solidFill>
                <a:latin typeface="Courier New"/>
                <a:ea typeface="Times New Roman"/>
                <a:cs typeface="Times New Roman"/>
              </a:rPr>
              <a:t>&lt;=</a:t>
            </a:r>
            <a:r>
              <a:rPr lang="es-ES" sz="1050" dirty="0">
                <a:solidFill>
                  <a:srgbClr val="000000"/>
                </a:solidFill>
                <a:latin typeface="Courier New"/>
                <a:ea typeface="Times New Roman"/>
                <a:cs typeface="Times New Roman"/>
              </a:rPr>
              <a:t> </a:t>
            </a:r>
            <a:r>
              <a:rPr lang="es-ES" sz="1050" dirty="0">
                <a:solidFill>
                  <a:srgbClr val="800000"/>
                </a:solidFill>
                <a:latin typeface="Courier New"/>
                <a:ea typeface="Times New Roman"/>
                <a:cs typeface="Times New Roman"/>
              </a:rPr>
              <a:t>77</a:t>
            </a:r>
            <a:r>
              <a:rPr lang="es-ES" sz="1050" dirty="0">
                <a:solidFill>
                  <a:srgbClr val="0000FF"/>
                </a:solidFill>
                <a:latin typeface="Courier New"/>
                <a:ea typeface="Times New Roman"/>
                <a:cs typeface="Times New Roman"/>
              </a:rPr>
              <a:t>;</a:t>
            </a:r>
            <a:r>
              <a:rPr lang="es-ES" sz="1050" dirty="0">
                <a:solidFill>
                  <a:srgbClr val="000000"/>
                </a:solidFill>
                <a:latin typeface="Courier New"/>
                <a:ea typeface="Times New Roman"/>
                <a:cs typeface="Times New Roman"/>
              </a:rPr>
              <a:t> </a:t>
            </a:r>
            <a:r>
              <a:rPr lang="es-ES" sz="1050" b="1" dirty="0">
                <a:solidFill>
                  <a:srgbClr val="800080"/>
                </a:solidFill>
                <a:latin typeface="Courier New"/>
                <a:ea typeface="Times New Roman"/>
                <a:cs typeface="Times New Roman"/>
              </a:rPr>
              <a:t>$</a:t>
            </a:r>
            <a:r>
              <a:rPr lang="es-ES" sz="1050" b="1" dirty="0" err="1">
                <a:solidFill>
                  <a:srgbClr val="800080"/>
                </a:solidFill>
                <a:latin typeface="Courier New"/>
                <a:ea typeface="Times New Roman"/>
                <a:cs typeface="Times New Roman"/>
              </a:rPr>
              <a:t>gpio</a:t>
            </a:r>
            <a:r>
              <a:rPr lang="es-ES" sz="1050" dirty="0">
                <a:solidFill>
                  <a:srgbClr val="0000FF"/>
                </a:solidFill>
                <a:latin typeface="Courier New"/>
                <a:ea typeface="Times New Roman"/>
                <a:cs typeface="Times New Roman"/>
              </a:rPr>
              <a:t>++)</a:t>
            </a:r>
            <a:r>
              <a:rPr lang="es-ES" sz="1050" dirty="0">
                <a:solidFill>
                  <a:srgbClr val="000000"/>
                </a:solidFill>
                <a:latin typeface="Courier New"/>
                <a:ea typeface="Times New Roman"/>
                <a:cs typeface="Times New Roman"/>
              </a:rPr>
              <a:t> </a:t>
            </a:r>
            <a:r>
              <a:rPr lang="es-ES" sz="1050" dirty="0">
                <a:solidFill>
                  <a:srgbClr val="0000FF"/>
                </a:solidFill>
                <a:latin typeface="Courier New"/>
                <a:ea typeface="Times New Roman"/>
                <a:cs typeface="Times New Roman"/>
              </a:rPr>
              <a:t>{</a:t>
            </a:r>
            <a:endParaRPr lang="es-ES" sz="1200" spc="-20" dirty="0">
              <a:latin typeface="Times New Roman"/>
              <a:ea typeface="Calibri"/>
              <a:cs typeface="Times New Roman"/>
            </a:endParaRPr>
          </a:p>
          <a:p>
            <a:pPr>
              <a:tabLst>
                <a:tab pos="5581015"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050" dirty="0" smtClean="0">
                <a:solidFill>
                  <a:srgbClr val="000000"/>
                </a:solidFill>
                <a:latin typeface="Courier New"/>
                <a:ea typeface="Times New Roman"/>
                <a:cs typeface="Times New Roman"/>
              </a:rPr>
              <a:t>   </a:t>
            </a:r>
            <a:r>
              <a:rPr lang="es-ES" sz="1050" b="1" dirty="0" smtClean="0">
                <a:solidFill>
                  <a:srgbClr val="800080"/>
                </a:solidFill>
                <a:latin typeface="Courier New"/>
                <a:ea typeface="Times New Roman"/>
                <a:cs typeface="Times New Roman"/>
              </a:rPr>
              <a:t>$</a:t>
            </a:r>
            <a:r>
              <a:rPr lang="es-ES" sz="1050" b="1" dirty="0">
                <a:solidFill>
                  <a:srgbClr val="800080"/>
                </a:solidFill>
                <a:latin typeface="Courier New"/>
                <a:ea typeface="Times New Roman"/>
                <a:cs typeface="Times New Roman"/>
              </a:rPr>
              <a:t>fichero</a:t>
            </a:r>
            <a:r>
              <a:rPr lang="es-ES" sz="1050" dirty="0">
                <a:solidFill>
                  <a:srgbClr val="000000"/>
                </a:solidFill>
                <a:latin typeface="Courier New"/>
                <a:ea typeface="Times New Roman"/>
                <a:cs typeface="Times New Roman"/>
              </a:rPr>
              <a:t> </a:t>
            </a:r>
            <a:r>
              <a:rPr lang="es-ES" sz="1050" dirty="0">
                <a:solidFill>
                  <a:srgbClr val="0000FF"/>
                </a:solidFill>
                <a:latin typeface="Courier New"/>
                <a:ea typeface="Times New Roman"/>
                <a:cs typeface="Times New Roman"/>
              </a:rPr>
              <a:t>=</a:t>
            </a:r>
            <a:r>
              <a:rPr lang="es-ES" sz="1050" dirty="0">
                <a:solidFill>
                  <a:srgbClr val="000000"/>
                </a:solidFill>
                <a:latin typeface="Courier New"/>
                <a:ea typeface="Times New Roman"/>
                <a:cs typeface="Times New Roman"/>
              </a:rPr>
              <a:t> </a:t>
            </a:r>
            <a:r>
              <a:rPr lang="es-ES" sz="1050" b="1" dirty="0" err="1">
                <a:solidFill>
                  <a:srgbClr val="0000FF"/>
                </a:solidFill>
                <a:latin typeface="Courier New"/>
                <a:ea typeface="Times New Roman"/>
                <a:cs typeface="Times New Roman"/>
              </a:rPr>
              <a:t>fopen</a:t>
            </a:r>
            <a:r>
              <a:rPr lang="es-ES" sz="1050" dirty="0">
                <a:solidFill>
                  <a:srgbClr val="0000FF"/>
                </a:solidFill>
                <a:latin typeface="Courier New"/>
                <a:ea typeface="Times New Roman"/>
                <a:cs typeface="Times New Roman"/>
              </a:rPr>
              <a:t>(</a:t>
            </a:r>
            <a:r>
              <a:rPr lang="es-ES" sz="1050" dirty="0">
                <a:solidFill>
                  <a:srgbClr val="0000E6"/>
                </a:solidFill>
                <a:latin typeface="Courier New"/>
                <a:ea typeface="Times New Roman"/>
                <a:cs typeface="Times New Roman"/>
              </a:rPr>
              <a:t>"/</a:t>
            </a:r>
            <a:r>
              <a:rPr lang="es-ES" sz="1050" dirty="0" err="1">
                <a:solidFill>
                  <a:srgbClr val="0000E6"/>
                </a:solidFill>
                <a:latin typeface="Courier New"/>
                <a:ea typeface="Times New Roman"/>
                <a:cs typeface="Times New Roman"/>
              </a:rPr>
              <a:t>sys</a:t>
            </a:r>
            <a:r>
              <a:rPr lang="es-ES" sz="1050" dirty="0">
                <a:solidFill>
                  <a:srgbClr val="0000E6"/>
                </a:solidFill>
                <a:latin typeface="Courier New"/>
                <a:ea typeface="Times New Roman"/>
                <a:cs typeface="Times New Roman"/>
              </a:rPr>
              <a:t>/</a:t>
            </a:r>
            <a:r>
              <a:rPr lang="es-ES" sz="1050" dirty="0" err="1">
                <a:solidFill>
                  <a:srgbClr val="0000E6"/>
                </a:solidFill>
                <a:latin typeface="Courier New"/>
                <a:ea typeface="Times New Roman"/>
                <a:cs typeface="Times New Roman"/>
              </a:rPr>
              <a:t>class</a:t>
            </a:r>
            <a:r>
              <a:rPr lang="es-ES" sz="1050" dirty="0">
                <a:solidFill>
                  <a:srgbClr val="0000E6"/>
                </a:solidFill>
                <a:latin typeface="Courier New"/>
                <a:ea typeface="Times New Roman"/>
                <a:cs typeface="Times New Roman"/>
              </a:rPr>
              <a:t>/</a:t>
            </a:r>
            <a:r>
              <a:rPr lang="es-ES" sz="1050" dirty="0" err="1">
                <a:solidFill>
                  <a:srgbClr val="0000E6"/>
                </a:solidFill>
                <a:latin typeface="Courier New"/>
                <a:ea typeface="Times New Roman"/>
                <a:cs typeface="Times New Roman"/>
              </a:rPr>
              <a:t>gpio</a:t>
            </a:r>
            <a:r>
              <a:rPr lang="es-ES" sz="1050" dirty="0">
                <a:solidFill>
                  <a:srgbClr val="0000E6"/>
                </a:solidFill>
                <a:latin typeface="Courier New"/>
                <a:ea typeface="Times New Roman"/>
                <a:cs typeface="Times New Roman"/>
              </a:rPr>
              <a:t>/</a:t>
            </a:r>
            <a:r>
              <a:rPr lang="es-ES" sz="1050" dirty="0" err="1">
                <a:solidFill>
                  <a:srgbClr val="0000E6"/>
                </a:solidFill>
                <a:latin typeface="Courier New"/>
                <a:ea typeface="Times New Roman"/>
                <a:cs typeface="Times New Roman"/>
              </a:rPr>
              <a:t>gpio</a:t>
            </a:r>
            <a:r>
              <a:rPr lang="es-ES" sz="1050" dirty="0">
                <a:solidFill>
                  <a:srgbClr val="0000E6"/>
                </a:solidFill>
                <a:latin typeface="Courier New"/>
                <a:ea typeface="Times New Roman"/>
                <a:cs typeface="Times New Roman"/>
              </a:rPr>
              <a:t>"</a:t>
            </a:r>
            <a:r>
              <a:rPr lang="es-ES" sz="1050" dirty="0">
                <a:solidFill>
                  <a:srgbClr val="000000"/>
                </a:solidFill>
                <a:latin typeface="Courier New"/>
                <a:ea typeface="Times New Roman"/>
                <a:cs typeface="Times New Roman"/>
              </a:rPr>
              <a:t> </a:t>
            </a:r>
            <a:r>
              <a:rPr lang="es-ES" sz="1050" dirty="0">
                <a:solidFill>
                  <a:srgbClr val="0000FF"/>
                </a:solidFill>
                <a:latin typeface="Courier New"/>
                <a:ea typeface="Times New Roman"/>
                <a:cs typeface="Times New Roman"/>
              </a:rPr>
              <a:t>.</a:t>
            </a:r>
            <a:r>
              <a:rPr lang="es-ES" sz="1050" dirty="0">
                <a:solidFill>
                  <a:srgbClr val="000000"/>
                </a:solidFill>
                <a:latin typeface="Courier New"/>
                <a:ea typeface="Times New Roman"/>
                <a:cs typeface="Times New Roman"/>
              </a:rPr>
              <a:t> </a:t>
            </a:r>
            <a:r>
              <a:rPr lang="es-ES" sz="1050" b="1" dirty="0">
                <a:solidFill>
                  <a:srgbClr val="800080"/>
                </a:solidFill>
                <a:latin typeface="Courier New"/>
                <a:ea typeface="Times New Roman"/>
                <a:cs typeface="Times New Roman"/>
              </a:rPr>
              <a:t>$</a:t>
            </a:r>
            <a:r>
              <a:rPr lang="es-ES" sz="1050" b="1" dirty="0" err="1">
                <a:solidFill>
                  <a:srgbClr val="800080"/>
                </a:solidFill>
                <a:latin typeface="Courier New"/>
                <a:ea typeface="Times New Roman"/>
                <a:cs typeface="Times New Roman"/>
              </a:rPr>
              <a:t>gpio</a:t>
            </a:r>
            <a:r>
              <a:rPr lang="es-ES" sz="1050" dirty="0">
                <a:solidFill>
                  <a:srgbClr val="000000"/>
                </a:solidFill>
                <a:latin typeface="Courier New"/>
                <a:ea typeface="Times New Roman"/>
                <a:cs typeface="Times New Roman"/>
              </a:rPr>
              <a:t> </a:t>
            </a:r>
            <a:r>
              <a:rPr lang="es-ES" sz="1050" dirty="0">
                <a:solidFill>
                  <a:srgbClr val="0000FF"/>
                </a:solidFill>
                <a:latin typeface="Courier New"/>
                <a:ea typeface="Times New Roman"/>
                <a:cs typeface="Times New Roman"/>
              </a:rPr>
              <a:t>.</a:t>
            </a:r>
            <a:r>
              <a:rPr lang="es-ES" sz="1050" dirty="0">
                <a:solidFill>
                  <a:srgbClr val="000000"/>
                </a:solidFill>
                <a:latin typeface="Courier New"/>
                <a:ea typeface="Times New Roman"/>
                <a:cs typeface="Times New Roman"/>
              </a:rPr>
              <a:t> </a:t>
            </a:r>
            <a:r>
              <a:rPr lang="es-ES" sz="1050" dirty="0">
                <a:solidFill>
                  <a:srgbClr val="0000E6"/>
                </a:solidFill>
                <a:latin typeface="Courier New"/>
                <a:ea typeface="Times New Roman"/>
                <a:cs typeface="Times New Roman"/>
              </a:rPr>
              <a:t>"/</a:t>
            </a:r>
            <a:r>
              <a:rPr lang="es-ES" sz="1050" dirty="0" err="1">
                <a:solidFill>
                  <a:srgbClr val="0000E6"/>
                </a:solidFill>
                <a:latin typeface="Courier New"/>
                <a:ea typeface="Times New Roman"/>
                <a:cs typeface="Times New Roman"/>
              </a:rPr>
              <a:t>value</a:t>
            </a:r>
            <a:r>
              <a:rPr lang="es-ES" sz="1050" dirty="0">
                <a:solidFill>
                  <a:srgbClr val="0000E6"/>
                </a:solidFill>
                <a:latin typeface="Courier New"/>
                <a:ea typeface="Times New Roman"/>
                <a:cs typeface="Times New Roman"/>
              </a:rPr>
              <a:t>"</a:t>
            </a:r>
            <a:r>
              <a:rPr lang="es-ES" sz="1050" dirty="0">
                <a:solidFill>
                  <a:srgbClr val="0000FF"/>
                </a:solidFill>
                <a:latin typeface="Courier New"/>
                <a:ea typeface="Times New Roman"/>
                <a:cs typeface="Times New Roman"/>
              </a:rPr>
              <a:t>,</a:t>
            </a:r>
            <a:r>
              <a:rPr lang="es-ES" sz="1050" dirty="0">
                <a:solidFill>
                  <a:srgbClr val="000000"/>
                </a:solidFill>
                <a:latin typeface="Courier New"/>
                <a:ea typeface="Times New Roman"/>
                <a:cs typeface="Times New Roman"/>
              </a:rPr>
              <a:t> </a:t>
            </a:r>
            <a:r>
              <a:rPr lang="es-ES" sz="1050" dirty="0">
                <a:solidFill>
                  <a:srgbClr val="0000E6"/>
                </a:solidFill>
                <a:latin typeface="Courier New"/>
                <a:ea typeface="Times New Roman"/>
                <a:cs typeface="Times New Roman"/>
              </a:rPr>
              <a:t>"r"</a:t>
            </a:r>
            <a:r>
              <a:rPr lang="es-ES" sz="1050" dirty="0">
                <a:solidFill>
                  <a:srgbClr val="0000FF"/>
                </a:solidFill>
                <a:latin typeface="Courier New"/>
                <a:ea typeface="Times New Roman"/>
                <a:cs typeface="Times New Roman"/>
              </a:rPr>
              <a:t>);</a:t>
            </a:r>
            <a:endParaRPr lang="es-ES" sz="1200" spc="-20" dirty="0">
              <a:latin typeface="Times New Roman"/>
              <a:ea typeface="Calibri"/>
              <a:cs typeface="Times New Roman"/>
            </a:endParaRPr>
          </a:p>
          <a:p>
            <a:pPr>
              <a:tabLst>
                <a:tab pos="5581015"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050" b="1" dirty="0" smtClean="0">
                <a:solidFill>
                  <a:srgbClr val="800080"/>
                </a:solidFill>
                <a:latin typeface="Courier New"/>
                <a:ea typeface="Times New Roman"/>
                <a:cs typeface="Times New Roman"/>
              </a:rPr>
              <a:t>   $</a:t>
            </a:r>
            <a:r>
              <a:rPr lang="es-ES" sz="1050" b="1" dirty="0">
                <a:solidFill>
                  <a:srgbClr val="800080"/>
                </a:solidFill>
                <a:latin typeface="Courier New"/>
                <a:ea typeface="Times New Roman"/>
                <a:cs typeface="Times New Roman"/>
              </a:rPr>
              <a:t>salida</a:t>
            </a:r>
            <a:r>
              <a:rPr lang="es-ES" sz="1050" dirty="0">
                <a:solidFill>
                  <a:srgbClr val="000000"/>
                </a:solidFill>
                <a:latin typeface="Courier New"/>
                <a:ea typeface="Times New Roman"/>
                <a:cs typeface="Times New Roman"/>
              </a:rPr>
              <a:t> </a:t>
            </a:r>
            <a:r>
              <a:rPr lang="es-ES" sz="1050" dirty="0">
                <a:solidFill>
                  <a:srgbClr val="0000FF"/>
                </a:solidFill>
                <a:latin typeface="Courier New"/>
                <a:ea typeface="Times New Roman"/>
                <a:cs typeface="Times New Roman"/>
              </a:rPr>
              <a:t>.=</a:t>
            </a:r>
            <a:r>
              <a:rPr lang="es-ES" sz="1050" dirty="0">
                <a:solidFill>
                  <a:srgbClr val="000000"/>
                </a:solidFill>
                <a:latin typeface="Courier New"/>
                <a:ea typeface="Times New Roman"/>
                <a:cs typeface="Times New Roman"/>
              </a:rPr>
              <a:t> </a:t>
            </a:r>
            <a:r>
              <a:rPr lang="es-ES" sz="1050" b="1" dirty="0" err="1">
                <a:solidFill>
                  <a:srgbClr val="0000FF"/>
                </a:solidFill>
                <a:latin typeface="Courier New"/>
                <a:ea typeface="Times New Roman"/>
                <a:cs typeface="Times New Roman"/>
              </a:rPr>
              <a:t>fgets</a:t>
            </a:r>
            <a:r>
              <a:rPr lang="es-ES" sz="1050" dirty="0">
                <a:solidFill>
                  <a:srgbClr val="0000FF"/>
                </a:solidFill>
                <a:latin typeface="Courier New"/>
                <a:ea typeface="Times New Roman"/>
                <a:cs typeface="Times New Roman"/>
              </a:rPr>
              <a:t>(</a:t>
            </a:r>
            <a:r>
              <a:rPr lang="es-ES" sz="1050" b="1" dirty="0">
                <a:solidFill>
                  <a:srgbClr val="800080"/>
                </a:solidFill>
                <a:latin typeface="Courier New"/>
                <a:ea typeface="Times New Roman"/>
                <a:cs typeface="Times New Roman"/>
              </a:rPr>
              <a:t>$fichero</a:t>
            </a:r>
            <a:r>
              <a:rPr lang="es-ES" sz="1050" dirty="0">
                <a:solidFill>
                  <a:srgbClr val="0000FF"/>
                </a:solidFill>
                <a:latin typeface="Courier New"/>
                <a:ea typeface="Times New Roman"/>
                <a:cs typeface="Times New Roman"/>
              </a:rPr>
              <a:t>);</a:t>
            </a:r>
            <a:endParaRPr lang="es-ES" sz="1200" spc="-20" dirty="0">
              <a:latin typeface="Times New Roman"/>
              <a:ea typeface="Calibri"/>
              <a:cs typeface="Times New Roman"/>
            </a:endParaRPr>
          </a:p>
          <a:p>
            <a:pPr>
              <a:tabLst>
                <a:tab pos="5581015"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050" b="1" dirty="0" smtClean="0">
                <a:solidFill>
                  <a:srgbClr val="800080"/>
                </a:solidFill>
                <a:latin typeface="Courier New"/>
                <a:ea typeface="Times New Roman"/>
                <a:cs typeface="Times New Roman"/>
              </a:rPr>
              <a:t>   $</a:t>
            </a:r>
            <a:r>
              <a:rPr lang="es-ES" sz="1050" b="1" dirty="0">
                <a:solidFill>
                  <a:srgbClr val="800080"/>
                </a:solidFill>
                <a:latin typeface="Courier New"/>
                <a:ea typeface="Times New Roman"/>
                <a:cs typeface="Times New Roman"/>
              </a:rPr>
              <a:t>salida</a:t>
            </a:r>
            <a:r>
              <a:rPr lang="es-ES" sz="1050" dirty="0">
                <a:solidFill>
                  <a:srgbClr val="000000"/>
                </a:solidFill>
                <a:latin typeface="Courier New"/>
                <a:ea typeface="Times New Roman"/>
                <a:cs typeface="Times New Roman"/>
              </a:rPr>
              <a:t> </a:t>
            </a:r>
            <a:r>
              <a:rPr lang="es-ES" sz="1050" dirty="0">
                <a:solidFill>
                  <a:srgbClr val="0000FF"/>
                </a:solidFill>
                <a:latin typeface="Courier New"/>
                <a:ea typeface="Times New Roman"/>
                <a:cs typeface="Times New Roman"/>
              </a:rPr>
              <a:t>.=</a:t>
            </a:r>
            <a:r>
              <a:rPr lang="es-ES" sz="1050" dirty="0">
                <a:solidFill>
                  <a:srgbClr val="000000"/>
                </a:solidFill>
                <a:latin typeface="Courier New"/>
                <a:ea typeface="Times New Roman"/>
                <a:cs typeface="Times New Roman"/>
              </a:rPr>
              <a:t> </a:t>
            </a:r>
            <a:r>
              <a:rPr lang="es-ES" sz="1050" dirty="0">
                <a:solidFill>
                  <a:srgbClr val="0000E6"/>
                </a:solidFill>
                <a:latin typeface="Courier New"/>
                <a:ea typeface="Times New Roman"/>
                <a:cs typeface="Times New Roman"/>
              </a:rPr>
              <a:t>" "</a:t>
            </a:r>
            <a:r>
              <a:rPr lang="es-ES" sz="1050" dirty="0">
                <a:solidFill>
                  <a:srgbClr val="0000FF"/>
                </a:solidFill>
                <a:latin typeface="Courier New"/>
                <a:ea typeface="Times New Roman"/>
                <a:cs typeface="Times New Roman"/>
              </a:rPr>
              <a:t>;</a:t>
            </a:r>
            <a:endParaRPr lang="es-ES" sz="1200" spc="-20" dirty="0">
              <a:latin typeface="Times New Roman"/>
              <a:ea typeface="Calibri"/>
              <a:cs typeface="Times New Roman"/>
            </a:endParaRPr>
          </a:p>
          <a:p>
            <a:pPr>
              <a:tabLst>
                <a:tab pos="5581015"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050" b="1" dirty="0" smtClean="0">
                <a:solidFill>
                  <a:srgbClr val="0000FF"/>
                </a:solidFill>
                <a:latin typeface="Courier New"/>
                <a:ea typeface="Times New Roman"/>
                <a:cs typeface="Times New Roman"/>
              </a:rPr>
              <a:t>   </a:t>
            </a:r>
            <a:r>
              <a:rPr lang="es-ES" sz="1050" b="1" dirty="0" err="1" smtClean="0">
                <a:solidFill>
                  <a:srgbClr val="0000FF"/>
                </a:solidFill>
                <a:latin typeface="Courier New"/>
                <a:ea typeface="Times New Roman"/>
                <a:cs typeface="Times New Roman"/>
              </a:rPr>
              <a:t>fclose</a:t>
            </a:r>
            <a:r>
              <a:rPr lang="es-ES" sz="1050" dirty="0">
                <a:solidFill>
                  <a:srgbClr val="0000FF"/>
                </a:solidFill>
                <a:latin typeface="Courier New"/>
                <a:ea typeface="Times New Roman"/>
                <a:cs typeface="Times New Roman"/>
              </a:rPr>
              <a:t>(</a:t>
            </a:r>
            <a:r>
              <a:rPr lang="es-ES" sz="1050" b="1" dirty="0">
                <a:solidFill>
                  <a:srgbClr val="800080"/>
                </a:solidFill>
                <a:latin typeface="Courier New"/>
                <a:ea typeface="Times New Roman"/>
                <a:cs typeface="Times New Roman"/>
              </a:rPr>
              <a:t>$fichero</a:t>
            </a:r>
            <a:r>
              <a:rPr lang="es-ES" sz="1050" dirty="0">
                <a:solidFill>
                  <a:srgbClr val="0000FF"/>
                </a:solidFill>
                <a:latin typeface="Courier New"/>
                <a:ea typeface="Times New Roman"/>
                <a:cs typeface="Times New Roman"/>
              </a:rPr>
              <a:t>);</a:t>
            </a:r>
            <a:endParaRPr lang="es-ES" sz="1200" spc="-20" dirty="0">
              <a:latin typeface="Times New Roman"/>
              <a:ea typeface="Calibri"/>
              <a:cs typeface="Times New Roman"/>
            </a:endParaRPr>
          </a:p>
          <a:p>
            <a:pPr>
              <a:tabLst>
                <a:tab pos="5581015"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050" dirty="0">
                <a:solidFill>
                  <a:srgbClr val="0000FF"/>
                </a:solidFill>
                <a:latin typeface="Courier New"/>
                <a:ea typeface="Times New Roman"/>
                <a:cs typeface="Times New Roman"/>
              </a:rPr>
              <a:t>}</a:t>
            </a:r>
            <a:endParaRPr lang="es-ES" sz="1200" spc="-20" dirty="0">
              <a:latin typeface="Times New Roman"/>
              <a:ea typeface="Calibri"/>
              <a:cs typeface="Times New Roman"/>
            </a:endParaRPr>
          </a:p>
          <a:p>
            <a:pPr>
              <a:tabLst>
                <a:tab pos="5581015"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050" dirty="0">
                <a:solidFill>
                  <a:srgbClr val="000000"/>
                </a:solidFill>
                <a:latin typeface="Courier New"/>
                <a:ea typeface="Times New Roman"/>
                <a:cs typeface="Times New Roman"/>
              </a:rPr>
              <a:t> </a:t>
            </a:r>
            <a:endParaRPr lang="es-ES" sz="1200" spc="-20" dirty="0">
              <a:latin typeface="Times New Roman"/>
              <a:ea typeface="Calibri"/>
              <a:cs typeface="Times New Roman"/>
            </a:endParaRPr>
          </a:p>
          <a:p>
            <a:pPr>
              <a:tabLst>
                <a:tab pos="5581015"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050" b="1" dirty="0">
                <a:solidFill>
                  <a:srgbClr val="800080"/>
                </a:solidFill>
                <a:latin typeface="Courier New"/>
                <a:ea typeface="Times New Roman"/>
                <a:cs typeface="Times New Roman"/>
              </a:rPr>
              <a:t>$</a:t>
            </a:r>
            <a:r>
              <a:rPr lang="es-ES" sz="1050" b="1" dirty="0" err="1">
                <a:solidFill>
                  <a:srgbClr val="800080"/>
                </a:solidFill>
                <a:latin typeface="Courier New"/>
                <a:ea typeface="Times New Roman"/>
                <a:cs typeface="Times New Roman"/>
              </a:rPr>
              <a:t>sended_text</a:t>
            </a:r>
            <a:r>
              <a:rPr lang="es-ES" sz="1050" dirty="0">
                <a:solidFill>
                  <a:srgbClr val="000000"/>
                </a:solidFill>
                <a:latin typeface="Courier New"/>
                <a:ea typeface="Times New Roman"/>
                <a:cs typeface="Times New Roman"/>
              </a:rPr>
              <a:t> </a:t>
            </a:r>
            <a:r>
              <a:rPr lang="es-ES" sz="1050" dirty="0">
                <a:solidFill>
                  <a:srgbClr val="0000FF"/>
                </a:solidFill>
                <a:latin typeface="Courier New"/>
                <a:ea typeface="Times New Roman"/>
                <a:cs typeface="Times New Roman"/>
              </a:rPr>
              <a:t>=</a:t>
            </a:r>
            <a:r>
              <a:rPr lang="es-ES" sz="1050" dirty="0">
                <a:solidFill>
                  <a:srgbClr val="000000"/>
                </a:solidFill>
                <a:latin typeface="Courier New"/>
                <a:ea typeface="Times New Roman"/>
                <a:cs typeface="Times New Roman"/>
              </a:rPr>
              <a:t> </a:t>
            </a:r>
            <a:r>
              <a:rPr lang="es-ES" sz="1050" dirty="0" err="1">
                <a:solidFill>
                  <a:srgbClr val="000000"/>
                </a:solidFill>
                <a:latin typeface="Courier New"/>
                <a:ea typeface="Times New Roman"/>
                <a:cs typeface="Times New Roman"/>
              </a:rPr>
              <a:t>mask</a:t>
            </a:r>
            <a:r>
              <a:rPr lang="es-ES" sz="1050" dirty="0">
                <a:solidFill>
                  <a:srgbClr val="0000FF"/>
                </a:solidFill>
                <a:latin typeface="Courier New"/>
                <a:ea typeface="Times New Roman"/>
                <a:cs typeface="Times New Roman"/>
              </a:rPr>
              <a:t>(</a:t>
            </a:r>
            <a:r>
              <a:rPr lang="es-ES" sz="1050" b="1" dirty="0">
                <a:solidFill>
                  <a:srgbClr val="800080"/>
                </a:solidFill>
                <a:latin typeface="Courier New"/>
                <a:ea typeface="Times New Roman"/>
                <a:cs typeface="Times New Roman"/>
              </a:rPr>
              <a:t>$salida</a:t>
            </a:r>
            <a:r>
              <a:rPr lang="es-ES" sz="1050" dirty="0">
                <a:solidFill>
                  <a:srgbClr val="0000FF"/>
                </a:solidFill>
                <a:latin typeface="Courier New"/>
                <a:ea typeface="Times New Roman"/>
                <a:cs typeface="Times New Roman"/>
              </a:rPr>
              <a:t>);</a:t>
            </a:r>
            <a:endParaRPr lang="es-ES" sz="1200" spc="-20" dirty="0">
              <a:latin typeface="Times New Roman"/>
              <a:ea typeface="Calibri"/>
              <a:cs typeface="Times New Roman"/>
            </a:endParaRPr>
          </a:p>
          <a:p>
            <a:pPr>
              <a:tabLst>
                <a:tab pos="5581015"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050" dirty="0" err="1">
                <a:solidFill>
                  <a:srgbClr val="000000"/>
                </a:solidFill>
                <a:latin typeface="Courier New"/>
                <a:ea typeface="Times New Roman"/>
                <a:cs typeface="Times New Roman"/>
              </a:rPr>
              <a:t>send_message</a:t>
            </a:r>
            <a:r>
              <a:rPr lang="es-ES" sz="1050" dirty="0">
                <a:solidFill>
                  <a:srgbClr val="0000FF"/>
                </a:solidFill>
                <a:latin typeface="Courier New"/>
                <a:ea typeface="Times New Roman"/>
                <a:cs typeface="Times New Roman"/>
              </a:rPr>
              <a:t>(</a:t>
            </a:r>
            <a:r>
              <a:rPr lang="es-ES" sz="1050" b="1" dirty="0">
                <a:solidFill>
                  <a:srgbClr val="800080"/>
                </a:solidFill>
                <a:latin typeface="Courier New"/>
                <a:ea typeface="Times New Roman"/>
                <a:cs typeface="Times New Roman"/>
              </a:rPr>
              <a:t>$</a:t>
            </a:r>
            <a:r>
              <a:rPr lang="es-ES" sz="1050" b="1" dirty="0" err="1">
                <a:solidFill>
                  <a:srgbClr val="800080"/>
                </a:solidFill>
                <a:latin typeface="Courier New"/>
                <a:ea typeface="Times New Roman"/>
                <a:cs typeface="Times New Roman"/>
              </a:rPr>
              <a:t>sended_text</a:t>
            </a:r>
            <a:r>
              <a:rPr lang="es-ES" sz="1050" dirty="0">
                <a:solidFill>
                  <a:srgbClr val="0000FF"/>
                </a:solidFill>
                <a:latin typeface="Courier New"/>
                <a:ea typeface="Times New Roman"/>
                <a:cs typeface="Times New Roman"/>
              </a:rPr>
              <a:t>);</a:t>
            </a:r>
            <a:r>
              <a:rPr lang="es-ES" sz="1050" dirty="0">
                <a:solidFill>
                  <a:srgbClr val="000000"/>
                </a:solidFill>
                <a:latin typeface="Courier New"/>
                <a:ea typeface="Times New Roman"/>
                <a:cs typeface="Times New Roman"/>
              </a:rPr>
              <a:t> </a:t>
            </a:r>
            <a:r>
              <a:rPr lang="es-ES" sz="1050" dirty="0">
                <a:solidFill>
                  <a:srgbClr val="008000"/>
                </a:solidFill>
                <a:latin typeface="Courier New"/>
                <a:ea typeface="Times New Roman"/>
                <a:cs typeface="Times New Roman"/>
              </a:rPr>
              <a:t>//</a:t>
            </a:r>
            <a:r>
              <a:rPr lang="es-ES" sz="1050" dirty="0" err="1">
                <a:solidFill>
                  <a:srgbClr val="008000"/>
                </a:solidFill>
                <a:latin typeface="Courier New"/>
                <a:ea typeface="Times New Roman"/>
                <a:cs typeface="Times New Roman"/>
              </a:rPr>
              <a:t>send</a:t>
            </a:r>
            <a:r>
              <a:rPr lang="es-ES" sz="1050" dirty="0">
                <a:solidFill>
                  <a:srgbClr val="008000"/>
                </a:solidFill>
                <a:latin typeface="Courier New"/>
                <a:ea typeface="Times New Roman"/>
                <a:cs typeface="Times New Roman"/>
              </a:rPr>
              <a:t> data</a:t>
            </a:r>
            <a:endParaRPr lang="es-ES" sz="1200" spc="-20" dirty="0">
              <a:latin typeface="Times New Roman"/>
              <a:ea typeface="Calibri"/>
              <a:cs typeface="Times New Roman"/>
            </a:endParaRPr>
          </a:p>
          <a:p>
            <a:pPr>
              <a:tabLst>
                <a:tab pos="5581015"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050" dirty="0">
                <a:solidFill>
                  <a:srgbClr val="000080"/>
                </a:solidFill>
                <a:latin typeface="Courier New"/>
                <a:ea typeface="Times New Roman"/>
                <a:cs typeface="Times New Roman"/>
              </a:rPr>
              <a:t>?&gt;</a:t>
            </a:r>
            <a:endParaRPr lang="es-ES" sz="1200" spc="-20" dirty="0">
              <a:effectLst/>
              <a:latin typeface="Times New Roman"/>
              <a:ea typeface="Calibri"/>
              <a:cs typeface="Times New Roman"/>
            </a:endParaRPr>
          </a:p>
        </p:txBody>
      </p:sp>
      <p:grpSp>
        <p:nvGrpSpPr>
          <p:cNvPr id="9" name="8 Grupo"/>
          <p:cNvGrpSpPr/>
          <p:nvPr/>
        </p:nvGrpSpPr>
        <p:grpSpPr>
          <a:xfrm>
            <a:off x="1043608" y="4293096"/>
            <a:ext cx="7056784" cy="359774"/>
            <a:chOff x="0" y="132"/>
            <a:chExt cx="7056784" cy="359774"/>
          </a:xfrm>
        </p:grpSpPr>
        <p:sp>
          <p:nvSpPr>
            <p:cNvPr id="10" name="9 Rectángulo redondeado"/>
            <p:cNvSpPr/>
            <p:nvPr/>
          </p:nvSpPr>
          <p:spPr>
            <a:xfrm>
              <a:off x="0" y="132"/>
              <a:ext cx="7056784" cy="35977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11 Rectángulo"/>
            <p:cNvSpPr/>
            <p:nvPr/>
          </p:nvSpPr>
          <p:spPr>
            <a:xfrm>
              <a:off x="17563" y="17695"/>
              <a:ext cx="7021658" cy="324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s-ES" sz="1500" dirty="0"/>
                <a:t>4</a:t>
              </a:r>
              <a:r>
                <a:rPr lang="es-ES" sz="1500" kern="1200" dirty="0" smtClean="0"/>
                <a:t>) </a:t>
              </a:r>
              <a:r>
                <a:rPr lang="es-ES" sz="1500" kern="1200" dirty="0" err="1" smtClean="0"/>
                <a:t>GPIOs</a:t>
              </a:r>
              <a:r>
                <a:rPr lang="es-ES" sz="1500" kern="1200" dirty="0" smtClean="0"/>
                <a:t> (escritura)</a:t>
              </a:r>
              <a:endParaRPr lang="es-ES" sz="1500" kern="1200" dirty="0"/>
            </a:p>
          </p:txBody>
        </p:sp>
      </p:grpSp>
      <p:sp>
        <p:nvSpPr>
          <p:cNvPr id="14" name="13 CuadroTexto"/>
          <p:cNvSpPr txBox="1"/>
          <p:nvPr/>
        </p:nvSpPr>
        <p:spPr>
          <a:xfrm>
            <a:off x="1043608" y="4671161"/>
            <a:ext cx="7056784" cy="1708160"/>
          </a:xfrm>
          <a:prstGeom prst="rect">
            <a:avLst/>
          </a:prstGeom>
          <a:solidFill>
            <a:schemeClr val="accent3">
              <a:lumMod val="40000"/>
              <a:lumOff val="60000"/>
            </a:schemeClr>
          </a:solidFill>
        </p:spPr>
        <p:txBody>
          <a:bodyPr wrap="square" rtlCol="0">
            <a:spAutoFit/>
          </a:bodyPr>
          <a:lstStyle/>
          <a:p>
            <a:pPr>
              <a:tabLst>
                <a:tab pos="5581015"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050" dirty="0">
                <a:solidFill>
                  <a:srgbClr val="000080"/>
                </a:solidFill>
                <a:latin typeface="Courier New"/>
                <a:ea typeface="Times New Roman"/>
                <a:cs typeface="Times New Roman"/>
              </a:rPr>
              <a:t>&lt;?</a:t>
            </a:r>
            <a:r>
              <a:rPr lang="es-ES" sz="1050" dirty="0" err="1">
                <a:solidFill>
                  <a:srgbClr val="000080"/>
                </a:solidFill>
                <a:latin typeface="Courier New"/>
                <a:ea typeface="Times New Roman"/>
                <a:cs typeface="Times New Roman"/>
              </a:rPr>
              <a:t>php</a:t>
            </a:r>
            <a:r>
              <a:rPr lang="es-ES" sz="1050" dirty="0">
                <a:solidFill>
                  <a:srgbClr val="000000"/>
                </a:solidFill>
                <a:latin typeface="Courier New"/>
                <a:ea typeface="Times New Roman"/>
                <a:cs typeface="Times New Roman"/>
              </a:rPr>
              <a:t>	</a:t>
            </a:r>
            <a:endParaRPr lang="es-ES" sz="1200" spc="-20" dirty="0">
              <a:latin typeface="Times New Roman"/>
              <a:ea typeface="Calibri"/>
              <a:cs typeface="Times New Roman"/>
            </a:endParaRPr>
          </a:p>
          <a:p>
            <a:pPr>
              <a:tabLst>
                <a:tab pos="5581015"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050" b="1" dirty="0">
                <a:solidFill>
                  <a:srgbClr val="800080"/>
                </a:solidFill>
                <a:latin typeface="Courier New"/>
                <a:ea typeface="Times New Roman"/>
                <a:cs typeface="Times New Roman"/>
              </a:rPr>
              <a:t>$</a:t>
            </a:r>
            <a:r>
              <a:rPr lang="es-ES" sz="1050" b="1" dirty="0" err="1">
                <a:solidFill>
                  <a:srgbClr val="800080"/>
                </a:solidFill>
                <a:latin typeface="Courier New"/>
                <a:ea typeface="Times New Roman"/>
                <a:cs typeface="Times New Roman"/>
              </a:rPr>
              <a:t>received_text</a:t>
            </a:r>
            <a:r>
              <a:rPr lang="es-ES" sz="1050" dirty="0">
                <a:solidFill>
                  <a:srgbClr val="000000"/>
                </a:solidFill>
                <a:latin typeface="Courier New"/>
                <a:ea typeface="Times New Roman"/>
                <a:cs typeface="Times New Roman"/>
              </a:rPr>
              <a:t> </a:t>
            </a:r>
            <a:r>
              <a:rPr lang="es-ES" sz="1050" dirty="0">
                <a:solidFill>
                  <a:srgbClr val="0000FF"/>
                </a:solidFill>
                <a:latin typeface="Courier New"/>
                <a:ea typeface="Times New Roman"/>
                <a:cs typeface="Times New Roman"/>
              </a:rPr>
              <a:t>=</a:t>
            </a:r>
            <a:r>
              <a:rPr lang="es-ES" sz="1050" dirty="0">
                <a:solidFill>
                  <a:srgbClr val="000000"/>
                </a:solidFill>
                <a:latin typeface="Courier New"/>
                <a:ea typeface="Times New Roman"/>
                <a:cs typeface="Times New Roman"/>
              </a:rPr>
              <a:t> </a:t>
            </a:r>
            <a:r>
              <a:rPr lang="es-ES" sz="1050" b="1" dirty="0">
                <a:solidFill>
                  <a:srgbClr val="800080"/>
                </a:solidFill>
                <a:latin typeface="Courier New"/>
                <a:ea typeface="Times New Roman"/>
                <a:cs typeface="Times New Roman"/>
              </a:rPr>
              <a:t>$_GET</a:t>
            </a:r>
            <a:r>
              <a:rPr lang="es-ES" sz="1050" dirty="0">
                <a:solidFill>
                  <a:srgbClr val="0000FF"/>
                </a:solidFill>
                <a:latin typeface="Courier New"/>
                <a:ea typeface="Times New Roman"/>
                <a:cs typeface="Times New Roman"/>
              </a:rPr>
              <a:t>[</a:t>
            </a:r>
            <a:r>
              <a:rPr lang="es-ES" sz="1050" dirty="0">
                <a:solidFill>
                  <a:srgbClr val="0000E6"/>
                </a:solidFill>
                <a:latin typeface="Courier New"/>
                <a:ea typeface="Times New Roman"/>
                <a:cs typeface="Times New Roman"/>
              </a:rPr>
              <a:t>"leds</a:t>
            </a:r>
            <a:r>
              <a:rPr lang="es-ES" sz="1050" dirty="0" smtClean="0">
                <a:solidFill>
                  <a:srgbClr val="0000E6"/>
                </a:solidFill>
                <a:latin typeface="Courier New"/>
                <a:ea typeface="Times New Roman"/>
                <a:cs typeface="Times New Roman"/>
              </a:rPr>
              <a:t>"</a:t>
            </a:r>
            <a:r>
              <a:rPr lang="es-ES" sz="1050" dirty="0" smtClean="0">
                <a:solidFill>
                  <a:srgbClr val="0000FF"/>
                </a:solidFill>
                <a:latin typeface="Courier New"/>
                <a:ea typeface="Times New Roman"/>
                <a:cs typeface="Times New Roman"/>
              </a:rPr>
              <a:t>]; </a:t>
            </a:r>
            <a:r>
              <a:rPr lang="es-ES" sz="1050" dirty="0" smtClean="0">
                <a:solidFill>
                  <a:srgbClr val="008000"/>
                </a:solidFill>
                <a:latin typeface="Courier New"/>
                <a:ea typeface="Times New Roman"/>
                <a:cs typeface="Times New Roman"/>
              </a:rPr>
              <a:t>//leds = 1,0,1,0</a:t>
            </a:r>
            <a:endParaRPr lang="es-ES" sz="1200" spc="-20" dirty="0">
              <a:latin typeface="Times New Roman"/>
              <a:ea typeface="Calibri"/>
              <a:cs typeface="Times New Roman"/>
            </a:endParaRPr>
          </a:p>
          <a:p>
            <a:pPr>
              <a:tabLst>
                <a:tab pos="5581015"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050" b="1" dirty="0">
                <a:solidFill>
                  <a:srgbClr val="800080"/>
                </a:solidFill>
                <a:latin typeface="Courier New"/>
                <a:ea typeface="Times New Roman"/>
                <a:cs typeface="Times New Roman"/>
              </a:rPr>
              <a:t>$valores</a:t>
            </a:r>
            <a:r>
              <a:rPr lang="es-ES" sz="1050" dirty="0">
                <a:solidFill>
                  <a:srgbClr val="000000"/>
                </a:solidFill>
                <a:latin typeface="Courier New"/>
                <a:ea typeface="Times New Roman"/>
                <a:cs typeface="Times New Roman"/>
              </a:rPr>
              <a:t> </a:t>
            </a:r>
            <a:r>
              <a:rPr lang="es-ES" sz="1050" dirty="0">
                <a:solidFill>
                  <a:srgbClr val="0000FF"/>
                </a:solidFill>
                <a:latin typeface="Courier New"/>
                <a:ea typeface="Times New Roman"/>
                <a:cs typeface="Times New Roman"/>
              </a:rPr>
              <a:t>=</a:t>
            </a:r>
            <a:r>
              <a:rPr lang="es-ES" sz="1050" dirty="0">
                <a:solidFill>
                  <a:srgbClr val="000000"/>
                </a:solidFill>
                <a:latin typeface="Courier New"/>
                <a:ea typeface="Times New Roman"/>
                <a:cs typeface="Times New Roman"/>
              </a:rPr>
              <a:t> </a:t>
            </a:r>
            <a:r>
              <a:rPr lang="es-ES" sz="1050" b="1" dirty="0" err="1">
                <a:solidFill>
                  <a:srgbClr val="0000FF"/>
                </a:solidFill>
                <a:latin typeface="Courier New"/>
                <a:ea typeface="Times New Roman"/>
                <a:cs typeface="Times New Roman"/>
              </a:rPr>
              <a:t>explode</a:t>
            </a:r>
            <a:r>
              <a:rPr lang="es-ES" sz="1050" dirty="0">
                <a:solidFill>
                  <a:srgbClr val="0000FF"/>
                </a:solidFill>
                <a:latin typeface="Courier New"/>
                <a:ea typeface="Times New Roman"/>
                <a:cs typeface="Times New Roman"/>
              </a:rPr>
              <a:t>(</a:t>
            </a:r>
            <a:r>
              <a:rPr lang="es-ES" sz="1050" dirty="0">
                <a:solidFill>
                  <a:srgbClr val="0000E6"/>
                </a:solidFill>
                <a:latin typeface="Courier New"/>
                <a:ea typeface="Times New Roman"/>
                <a:cs typeface="Times New Roman"/>
              </a:rPr>
              <a:t>","</a:t>
            </a:r>
            <a:r>
              <a:rPr lang="es-ES" sz="1050" dirty="0">
                <a:solidFill>
                  <a:srgbClr val="0000FF"/>
                </a:solidFill>
                <a:latin typeface="Courier New"/>
                <a:ea typeface="Times New Roman"/>
                <a:cs typeface="Times New Roman"/>
              </a:rPr>
              <a:t>,</a:t>
            </a:r>
            <a:r>
              <a:rPr lang="es-ES" sz="1050" dirty="0">
                <a:solidFill>
                  <a:srgbClr val="000000"/>
                </a:solidFill>
                <a:latin typeface="Courier New"/>
                <a:ea typeface="Times New Roman"/>
                <a:cs typeface="Times New Roman"/>
              </a:rPr>
              <a:t> </a:t>
            </a:r>
            <a:r>
              <a:rPr lang="es-ES" sz="1050" b="1" dirty="0" err="1">
                <a:solidFill>
                  <a:srgbClr val="0000FF"/>
                </a:solidFill>
                <a:latin typeface="Courier New"/>
                <a:ea typeface="Times New Roman"/>
                <a:cs typeface="Times New Roman"/>
              </a:rPr>
              <a:t>substr</a:t>
            </a:r>
            <a:r>
              <a:rPr lang="es-ES" sz="1050" dirty="0">
                <a:solidFill>
                  <a:srgbClr val="0000FF"/>
                </a:solidFill>
                <a:latin typeface="Courier New"/>
                <a:ea typeface="Times New Roman"/>
                <a:cs typeface="Times New Roman"/>
              </a:rPr>
              <a:t>(</a:t>
            </a:r>
            <a:r>
              <a:rPr lang="es-ES" sz="1050" b="1" dirty="0">
                <a:solidFill>
                  <a:srgbClr val="800080"/>
                </a:solidFill>
                <a:latin typeface="Courier New"/>
                <a:ea typeface="Times New Roman"/>
                <a:cs typeface="Times New Roman"/>
              </a:rPr>
              <a:t>$</a:t>
            </a:r>
            <a:r>
              <a:rPr lang="es-ES" sz="1050" b="1" dirty="0" err="1">
                <a:solidFill>
                  <a:srgbClr val="800080"/>
                </a:solidFill>
                <a:latin typeface="Courier New"/>
                <a:ea typeface="Times New Roman"/>
                <a:cs typeface="Times New Roman"/>
              </a:rPr>
              <a:t>received_text</a:t>
            </a:r>
            <a:r>
              <a:rPr lang="es-ES" sz="1050" dirty="0">
                <a:solidFill>
                  <a:srgbClr val="0000FF"/>
                </a:solidFill>
                <a:latin typeface="Courier New"/>
                <a:ea typeface="Times New Roman"/>
                <a:cs typeface="Times New Roman"/>
              </a:rPr>
              <a:t>,</a:t>
            </a:r>
            <a:r>
              <a:rPr lang="es-ES" sz="1050" dirty="0">
                <a:solidFill>
                  <a:srgbClr val="000000"/>
                </a:solidFill>
                <a:latin typeface="Courier New"/>
                <a:ea typeface="Times New Roman"/>
                <a:cs typeface="Times New Roman"/>
              </a:rPr>
              <a:t> </a:t>
            </a:r>
            <a:r>
              <a:rPr lang="es-ES" sz="1050" dirty="0">
                <a:solidFill>
                  <a:srgbClr val="800000"/>
                </a:solidFill>
                <a:latin typeface="Courier New"/>
                <a:ea typeface="Times New Roman"/>
                <a:cs typeface="Times New Roman"/>
              </a:rPr>
              <a:t>0</a:t>
            </a:r>
            <a:r>
              <a:rPr lang="es-ES" sz="1050" dirty="0">
                <a:solidFill>
                  <a:srgbClr val="0000FF"/>
                </a:solidFill>
                <a:latin typeface="Courier New"/>
                <a:ea typeface="Times New Roman"/>
                <a:cs typeface="Times New Roman"/>
              </a:rPr>
              <a:t>));</a:t>
            </a:r>
            <a:endParaRPr lang="es-ES" sz="1200" spc="-20" dirty="0">
              <a:latin typeface="Times New Roman"/>
              <a:ea typeface="Calibri"/>
              <a:cs typeface="Times New Roman"/>
            </a:endParaRPr>
          </a:p>
          <a:p>
            <a:pPr>
              <a:tabLst>
                <a:tab pos="5581015"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050" dirty="0">
                <a:solidFill>
                  <a:srgbClr val="000000"/>
                </a:solidFill>
                <a:latin typeface="Courier New"/>
                <a:ea typeface="Times New Roman"/>
                <a:cs typeface="Times New Roman"/>
              </a:rPr>
              <a:t>		</a:t>
            </a:r>
            <a:endParaRPr lang="es-ES" sz="1200" spc="-20" dirty="0">
              <a:latin typeface="Times New Roman"/>
              <a:ea typeface="Calibri"/>
              <a:cs typeface="Times New Roman"/>
            </a:endParaRPr>
          </a:p>
          <a:p>
            <a:pPr>
              <a:tabLst>
                <a:tab pos="5581015"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050" b="1" dirty="0" err="1">
                <a:solidFill>
                  <a:srgbClr val="0000FF"/>
                </a:solidFill>
                <a:latin typeface="Courier New"/>
                <a:ea typeface="Times New Roman"/>
                <a:cs typeface="Times New Roman"/>
              </a:rPr>
              <a:t>for</a:t>
            </a:r>
            <a:r>
              <a:rPr lang="es-ES" sz="1050" dirty="0">
                <a:solidFill>
                  <a:srgbClr val="000000"/>
                </a:solidFill>
                <a:latin typeface="Courier New"/>
                <a:ea typeface="Times New Roman"/>
                <a:cs typeface="Times New Roman"/>
              </a:rPr>
              <a:t> </a:t>
            </a:r>
            <a:r>
              <a:rPr lang="es-ES" sz="1050" dirty="0">
                <a:solidFill>
                  <a:srgbClr val="0000FF"/>
                </a:solidFill>
                <a:latin typeface="Courier New"/>
                <a:ea typeface="Times New Roman"/>
                <a:cs typeface="Times New Roman"/>
              </a:rPr>
              <a:t>(</a:t>
            </a:r>
            <a:r>
              <a:rPr lang="es-ES" sz="1050" b="1" dirty="0">
                <a:solidFill>
                  <a:srgbClr val="800080"/>
                </a:solidFill>
                <a:latin typeface="Courier New"/>
                <a:ea typeface="Times New Roman"/>
                <a:cs typeface="Times New Roman"/>
              </a:rPr>
              <a:t>$</a:t>
            </a:r>
            <a:r>
              <a:rPr lang="es-ES" sz="1050" b="1" dirty="0" err="1">
                <a:solidFill>
                  <a:srgbClr val="800080"/>
                </a:solidFill>
                <a:latin typeface="Courier New"/>
                <a:ea typeface="Times New Roman"/>
                <a:cs typeface="Times New Roman"/>
              </a:rPr>
              <a:t>gpio</a:t>
            </a:r>
            <a:r>
              <a:rPr lang="es-ES" sz="1050" dirty="0">
                <a:solidFill>
                  <a:srgbClr val="000000"/>
                </a:solidFill>
                <a:latin typeface="Courier New"/>
                <a:ea typeface="Times New Roman"/>
                <a:cs typeface="Times New Roman"/>
              </a:rPr>
              <a:t> </a:t>
            </a:r>
            <a:r>
              <a:rPr lang="es-ES" sz="1050" dirty="0">
                <a:solidFill>
                  <a:srgbClr val="0000FF"/>
                </a:solidFill>
                <a:latin typeface="Courier New"/>
                <a:ea typeface="Times New Roman"/>
                <a:cs typeface="Times New Roman"/>
              </a:rPr>
              <a:t>=</a:t>
            </a:r>
            <a:r>
              <a:rPr lang="es-ES" sz="1050" dirty="0">
                <a:solidFill>
                  <a:srgbClr val="000000"/>
                </a:solidFill>
                <a:latin typeface="Courier New"/>
                <a:ea typeface="Times New Roman"/>
                <a:cs typeface="Times New Roman"/>
              </a:rPr>
              <a:t> </a:t>
            </a:r>
            <a:r>
              <a:rPr lang="es-ES" sz="1050" dirty="0">
                <a:solidFill>
                  <a:srgbClr val="800000"/>
                </a:solidFill>
                <a:latin typeface="Courier New"/>
                <a:ea typeface="Times New Roman"/>
                <a:cs typeface="Times New Roman"/>
              </a:rPr>
              <a:t>61</a:t>
            </a:r>
            <a:r>
              <a:rPr lang="es-ES" sz="1050" dirty="0">
                <a:solidFill>
                  <a:srgbClr val="0000FF"/>
                </a:solidFill>
                <a:latin typeface="Courier New"/>
                <a:ea typeface="Times New Roman"/>
                <a:cs typeface="Times New Roman"/>
              </a:rPr>
              <a:t>;</a:t>
            </a:r>
            <a:r>
              <a:rPr lang="es-ES" sz="1050" dirty="0">
                <a:solidFill>
                  <a:srgbClr val="000000"/>
                </a:solidFill>
                <a:latin typeface="Courier New"/>
                <a:ea typeface="Times New Roman"/>
                <a:cs typeface="Times New Roman"/>
              </a:rPr>
              <a:t> </a:t>
            </a:r>
            <a:r>
              <a:rPr lang="es-ES" sz="1050" b="1" dirty="0">
                <a:solidFill>
                  <a:srgbClr val="800080"/>
                </a:solidFill>
                <a:latin typeface="Courier New"/>
                <a:ea typeface="Times New Roman"/>
                <a:cs typeface="Times New Roman"/>
              </a:rPr>
              <a:t>$</a:t>
            </a:r>
            <a:r>
              <a:rPr lang="es-ES" sz="1050" b="1" dirty="0" err="1">
                <a:solidFill>
                  <a:srgbClr val="800080"/>
                </a:solidFill>
                <a:latin typeface="Courier New"/>
                <a:ea typeface="Times New Roman"/>
                <a:cs typeface="Times New Roman"/>
              </a:rPr>
              <a:t>gpio</a:t>
            </a:r>
            <a:r>
              <a:rPr lang="es-ES" sz="1050" dirty="0">
                <a:solidFill>
                  <a:srgbClr val="000000"/>
                </a:solidFill>
                <a:latin typeface="Courier New"/>
                <a:ea typeface="Times New Roman"/>
                <a:cs typeface="Times New Roman"/>
              </a:rPr>
              <a:t> </a:t>
            </a:r>
            <a:r>
              <a:rPr lang="es-ES" sz="1050" dirty="0">
                <a:solidFill>
                  <a:srgbClr val="0000FF"/>
                </a:solidFill>
                <a:latin typeface="Courier New"/>
                <a:ea typeface="Times New Roman"/>
                <a:cs typeface="Times New Roman"/>
              </a:rPr>
              <a:t>&lt;=</a:t>
            </a:r>
            <a:r>
              <a:rPr lang="es-ES" sz="1050" dirty="0">
                <a:solidFill>
                  <a:srgbClr val="000000"/>
                </a:solidFill>
                <a:latin typeface="Courier New"/>
                <a:ea typeface="Times New Roman"/>
                <a:cs typeface="Times New Roman"/>
              </a:rPr>
              <a:t> </a:t>
            </a:r>
            <a:r>
              <a:rPr lang="es-ES" sz="1050" dirty="0">
                <a:solidFill>
                  <a:srgbClr val="800000"/>
                </a:solidFill>
                <a:latin typeface="Courier New"/>
                <a:ea typeface="Times New Roman"/>
                <a:cs typeface="Times New Roman"/>
              </a:rPr>
              <a:t>64</a:t>
            </a:r>
            <a:r>
              <a:rPr lang="es-ES" sz="1050" dirty="0">
                <a:solidFill>
                  <a:srgbClr val="0000FF"/>
                </a:solidFill>
                <a:latin typeface="Courier New"/>
                <a:ea typeface="Times New Roman"/>
                <a:cs typeface="Times New Roman"/>
              </a:rPr>
              <a:t>;</a:t>
            </a:r>
            <a:r>
              <a:rPr lang="es-ES" sz="1050" dirty="0">
                <a:solidFill>
                  <a:srgbClr val="000000"/>
                </a:solidFill>
                <a:latin typeface="Courier New"/>
                <a:ea typeface="Times New Roman"/>
                <a:cs typeface="Times New Roman"/>
              </a:rPr>
              <a:t> </a:t>
            </a:r>
            <a:r>
              <a:rPr lang="es-ES" sz="1050" b="1" dirty="0">
                <a:solidFill>
                  <a:srgbClr val="800080"/>
                </a:solidFill>
                <a:latin typeface="Courier New"/>
                <a:ea typeface="Times New Roman"/>
                <a:cs typeface="Times New Roman"/>
              </a:rPr>
              <a:t>$</a:t>
            </a:r>
            <a:r>
              <a:rPr lang="es-ES" sz="1050" b="1" dirty="0" err="1">
                <a:solidFill>
                  <a:srgbClr val="800080"/>
                </a:solidFill>
                <a:latin typeface="Courier New"/>
                <a:ea typeface="Times New Roman"/>
                <a:cs typeface="Times New Roman"/>
              </a:rPr>
              <a:t>gpio</a:t>
            </a:r>
            <a:r>
              <a:rPr lang="es-ES" sz="1050" dirty="0">
                <a:solidFill>
                  <a:srgbClr val="0000FF"/>
                </a:solidFill>
                <a:latin typeface="Courier New"/>
                <a:ea typeface="Times New Roman"/>
                <a:cs typeface="Times New Roman"/>
              </a:rPr>
              <a:t>++)</a:t>
            </a:r>
            <a:r>
              <a:rPr lang="es-ES" sz="1050" dirty="0">
                <a:solidFill>
                  <a:srgbClr val="000000"/>
                </a:solidFill>
                <a:latin typeface="Courier New"/>
                <a:ea typeface="Times New Roman"/>
                <a:cs typeface="Times New Roman"/>
              </a:rPr>
              <a:t> </a:t>
            </a:r>
            <a:r>
              <a:rPr lang="es-ES" sz="1050" dirty="0">
                <a:solidFill>
                  <a:srgbClr val="0000FF"/>
                </a:solidFill>
                <a:latin typeface="Courier New"/>
                <a:ea typeface="Times New Roman"/>
                <a:cs typeface="Times New Roman"/>
              </a:rPr>
              <a:t>{</a:t>
            </a:r>
            <a:endParaRPr lang="es-ES" sz="1200" spc="-20" dirty="0">
              <a:latin typeface="Times New Roman"/>
              <a:ea typeface="Calibri"/>
              <a:cs typeface="Times New Roman"/>
            </a:endParaRPr>
          </a:p>
          <a:p>
            <a:pPr>
              <a:tabLst>
                <a:tab pos="5581015"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050" b="1" dirty="0" smtClean="0">
                <a:solidFill>
                  <a:srgbClr val="800080"/>
                </a:solidFill>
                <a:latin typeface="Courier New"/>
                <a:ea typeface="Times New Roman"/>
                <a:cs typeface="Times New Roman"/>
              </a:rPr>
              <a:t>   $</a:t>
            </a:r>
            <a:r>
              <a:rPr lang="es-ES" sz="1050" b="1" dirty="0">
                <a:solidFill>
                  <a:srgbClr val="800080"/>
                </a:solidFill>
                <a:latin typeface="Courier New"/>
                <a:ea typeface="Times New Roman"/>
                <a:cs typeface="Times New Roman"/>
              </a:rPr>
              <a:t>fichero</a:t>
            </a:r>
            <a:r>
              <a:rPr lang="es-ES" sz="1050" dirty="0">
                <a:solidFill>
                  <a:srgbClr val="000000"/>
                </a:solidFill>
                <a:latin typeface="Courier New"/>
                <a:ea typeface="Times New Roman"/>
                <a:cs typeface="Times New Roman"/>
              </a:rPr>
              <a:t> </a:t>
            </a:r>
            <a:r>
              <a:rPr lang="es-ES" sz="1050" dirty="0">
                <a:solidFill>
                  <a:srgbClr val="0000FF"/>
                </a:solidFill>
                <a:latin typeface="Courier New"/>
                <a:ea typeface="Times New Roman"/>
                <a:cs typeface="Times New Roman"/>
              </a:rPr>
              <a:t>=</a:t>
            </a:r>
            <a:r>
              <a:rPr lang="es-ES" sz="1050" dirty="0">
                <a:solidFill>
                  <a:srgbClr val="000000"/>
                </a:solidFill>
                <a:latin typeface="Courier New"/>
                <a:ea typeface="Times New Roman"/>
                <a:cs typeface="Times New Roman"/>
              </a:rPr>
              <a:t> </a:t>
            </a:r>
            <a:r>
              <a:rPr lang="es-ES" sz="1050" b="1" dirty="0" err="1">
                <a:solidFill>
                  <a:srgbClr val="0000FF"/>
                </a:solidFill>
                <a:latin typeface="Courier New"/>
                <a:ea typeface="Times New Roman"/>
                <a:cs typeface="Times New Roman"/>
              </a:rPr>
              <a:t>fopen</a:t>
            </a:r>
            <a:r>
              <a:rPr lang="es-ES" sz="1050" dirty="0">
                <a:solidFill>
                  <a:srgbClr val="0000FF"/>
                </a:solidFill>
                <a:latin typeface="Courier New"/>
                <a:ea typeface="Times New Roman"/>
                <a:cs typeface="Times New Roman"/>
              </a:rPr>
              <a:t>(</a:t>
            </a:r>
            <a:r>
              <a:rPr lang="es-ES" sz="1050" dirty="0">
                <a:solidFill>
                  <a:srgbClr val="0000E6"/>
                </a:solidFill>
                <a:latin typeface="Courier New"/>
                <a:ea typeface="Times New Roman"/>
                <a:cs typeface="Times New Roman"/>
              </a:rPr>
              <a:t>"/</a:t>
            </a:r>
            <a:r>
              <a:rPr lang="es-ES" sz="1050" dirty="0" err="1">
                <a:solidFill>
                  <a:srgbClr val="0000E6"/>
                </a:solidFill>
                <a:latin typeface="Courier New"/>
                <a:ea typeface="Times New Roman"/>
                <a:cs typeface="Times New Roman"/>
              </a:rPr>
              <a:t>sys</a:t>
            </a:r>
            <a:r>
              <a:rPr lang="es-ES" sz="1050" dirty="0">
                <a:solidFill>
                  <a:srgbClr val="0000E6"/>
                </a:solidFill>
                <a:latin typeface="Courier New"/>
                <a:ea typeface="Times New Roman"/>
                <a:cs typeface="Times New Roman"/>
              </a:rPr>
              <a:t>/</a:t>
            </a:r>
            <a:r>
              <a:rPr lang="es-ES" sz="1050" dirty="0" err="1">
                <a:solidFill>
                  <a:srgbClr val="0000E6"/>
                </a:solidFill>
                <a:latin typeface="Courier New"/>
                <a:ea typeface="Times New Roman"/>
                <a:cs typeface="Times New Roman"/>
              </a:rPr>
              <a:t>class</a:t>
            </a:r>
            <a:r>
              <a:rPr lang="es-ES" sz="1050" dirty="0">
                <a:solidFill>
                  <a:srgbClr val="0000E6"/>
                </a:solidFill>
                <a:latin typeface="Courier New"/>
                <a:ea typeface="Times New Roman"/>
                <a:cs typeface="Times New Roman"/>
              </a:rPr>
              <a:t>/</a:t>
            </a:r>
            <a:r>
              <a:rPr lang="es-ES" sz="1050" dirty="0" err="1">
                <a:solidFill>
                  <a:srgbClr val="0000E6"/>
                </a:solidFill>
                <a:latin typeface="Courier New"/>
                <a:ea typeface="Times New Roman"/>
                <a:cs typeface="Times New Roman"/>
              </a:rPr>
              <a:t>gpio</a:t>
            </a:r>
            <a:r>
              <a:rPr lang="es-ES" sz="1050" dirty="0">
                <a:solidFill>
                  <a:srgbClr val="0000E6"/>
                </a:solidFill>
                <a:latin typeface="Courier New"/>
                <a:ea typeface="Times New Roman"/>
                <a:cs typeface="Times New Roman"/>
              </a:rPr>
              <a:t>/</a:t>
            </a:r>
            <a:r>
              <a:rPr lang="es-ES" sz="1050" dirty="0" err="1">
                <a:solidFill>
                  <a:srgbClr val="0000E6"/>
                </a:solidFill>
                <a:latin typeface="Courier New"/>
                <a:ea typeface="Times New Roman"/>
                <a:cs typeface="Times New Roman"/>
              </a:rPr>
              <a:t>gpio</a:t>
            </a:r>
            <a:r>
              <a:rPr lang="es-ES" sz="1050" dirty="0">
                <a:solidFill>
                  <a:srgbClr val="0000E6"/>
                </a:solidFill>
                <a:latin typeface="Courier New"/>
                <a:ea typeface="Times New Roman"/>
                <a:cs typeface="Times New Roman"/>
              </a:rPr>
              <a:t>"</a:t>
            </a:r>
            <a:r>
              <a:rPr lang="es-ES" sz="1050" dirty="0">
                <a:solidFill>
                  <a:srgbClr val="000000"/>
                </a:solidFill>
                <a:latin typeface="Courier New"/>
                <a:ea typeface="Times New Roman"/>
                <a:cs typeface="Times New Roman"/>
              </a:rPr>
              <a:t> </a:t>
            </a:r>
            <a:r>
              <a:rPr lang="es-ES" sz="1050" dirty="0">
                <a:solidFill>
                  <a:srgbClr val="0000FF"/>
                </a:solidFill>
                <a:latin typeface="Courier New"/>
                <a:ea typeface="Times New Roman"/>
                <a:cs typeface="Times New Roman"/>
              </a:rPr>
              <a:t>.</a:t>
            </a:r>
            <a:r>
              <a:rPr lang="es-ES" sz="1050" dirty="0">
                <a:solidFill>
                  <a:srgbClr val="000000"/>
                </a:solidFill>
                <a:latin typeface="Courier New"/>
                <a:ea typeface="Times New Roman"/>
                <a:cs typeface="Times New Roman"/>
              </a:rPr>
              <a:t> </a:t>
            </a:r>
            <a:r>
              <a:rPr lang="es-ES" sz="1050" b="1" dirty="0">
                <a:solidFill>
                  <a:srgbClr val="800080"/>
                </a:solidFill>
                <a:latin typeface="Courier New"/>
                <a:ea typeface="Times New Roman"/>
                <a:cs typeface="Times New Roman"/>
              </a:rPr>
              <a:t>$</a:t>
            </a:r>
            <a:r>
              <a:rPr lang="es-ES" sz="1050" b="1" dirty="0" err="1">
                <a:solidFill>
                  <a:srgbClr val="800080"/>
                </a:solidFill>
                <a:latin typeface="Courier New"/>
                <a:ea typeface="Times New Roman"/>
                <a:cs typeface="Times New Roman"/>
              </a:rPr>
              <a:t>gpio</a:t>
            </a:r>
            <a:r>
              <a:rPr lang="es-ES" sz="1050" dirty="0">
                <a:solidFill>
                  <a:srgbClr val="000000"/>
                </a:solidFill>
                <a:latin typeface="Courier New"/>
                <a:ea typeface="Times New Roman"/>
                <a:cs typeface="Times New Roman"/>
              </a:rPr>
              <a:t> </a:t>
            </a:r>
            <a:r>
              <a:rPr lang="es-ES" sz="1050" dirty="0">
                <a:solidFill>
                  <a:srgbClr val="0000FF"/>
                </a:solidFill>
                <a:latin typeface="Courier New"/>
                <a:ea typeface="Times New Roman"/>
                <a:cs typeface="Times New Roman"/>
              </a:rPr>
              <a:t>.</a:t>
            </a:r>
            <a:r>
              <a:rPr lang="es-ES" sz="1050" dirty="0">
                <a:solidFill>
                  <a:srgbClr val="000000"/>
                </a:solidFill>
                <a:latin typeface="Courier New"/>
                <a:ea typeface="Times New Roman"/>
                <a:cs typeface="Times New Roman"/>
              </a:rPr>
              <a:t> </a:t>
            </a:r>
            <a:r>
              <a:rPr lang="es-ES" sz="1050" dirty="0">
                <a:solidFill>
                  <a:srgbClr val="0000E6"/>
                </a:solidFill>
                <a:latin typeface="Courier New"/>
                <a:ea typeface="Times New Roman"/>
                <a:cs typeface="Times New Roman"/>
              </a:rPr>
              <a:t>"/</a:t>
            </a:r>
            <a:r>
              <a:rPr lang="es-ES" sz="1050" dirty="0" err="1">
                <a:solidFill>
                  <a:srgbClr val="0000E6"/>
                </a:solidFill>
                <a:latin typeface="Courier New"/>
                <a:ea typeface="Times New Roman"/>
                <a:cs typeface="Times New Roman"/>
              </a:rPr>
              <a:t>value</a:t>
            </a:r>
            <a:r>
              <a:rPr lang="es-ES" sz="1050" dirty="0">
                <a:solidFill>
                  <a:srgbClr val="0000E6"/>
                </a:solidFill>
                <a:latin typeface="Courier New"/>
                <a:ea typeface="Times New Roman"/>
                <a:cs typeface="Times New Roman"/>
              </a:rPr>
              <a:t>"</a:t>
            </a:r>
            <a:r>
              <a:rPr lang="es-ES" sz="1050" dirty="0">
                <a:solidFill>
                  <a:srgbClr val="0000FF"/>
                </a:solidFill>
                <a:latin typeface="Courier New"/>
                <a:ea typeface="Times New Roman"/>
                <a:cs typeface="Times New Roman"/>
              </a:rPr>
              <a:t>,</a:t>
            </a:r>
            <a:r>
              <a:rPr lang="es-ES" sz="1050" dirty="0">
                <a:solidFill>
                  <a:srgbClr val="000000"/>
                </a:solidFill>
                <a:latin typeface="Courier New"/>
                <a:ea typeface="Times New Roman"/>
                <a:cs typeface="Times New Roman"/>
              </a:rPr>
              <a:t> </a:t>
            </a:r>
            <a:r>
              <a:rPr lang="es-ES" sz="1050" dirty="0">
                <a:solidFill>
                  <a:srgbClr val="0000E6"/>
                </a:solidFill>
                <a:latin typeface="Courier New"/>
                <a:ea typeface="Times New Roman"/>
                <a:cs typeface="Times New Roman"/>
              </a:rPr>
              <a:t>"w"</a:t>
            </a:r>
            <a:r>
              <a:rPr lang="es-ES" sz="1050" dirty="0">
                <a:solidFill>
                  <a:srgbClr val="0000FF"/>
                </a:solidFill>
                <a:latin typeface="Courier New"/>
                <a:ea typeface="Times New Roman"/>
                <a:cs typeface="Times New Roman"/>
              </a:rPr>
              <a:t>);</a:t>
            </a:r>
            <a:endParaRPr lang="es-ES" sz="1200" spc="-20" dirty="0">
              <a:latin typeface="Times New Roman"/>
              <a:ea typeface="Calibri"/>
              <a:cs typeface="Times New Roman"/>
            </a:endParaRPr>
          </a:p>
          <a:p>
            <a:pPr>
              <a:tabLst>
                <a:tab pos="5581015"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050" b="1" dirty="0" smtClean="0">
                <a:solidFill>
                  <a:srgbClr val="0000FF"/>
                </a:solidFill>
                <a:latin typeface="Courier New"/>
                <a:ea typeface="Times New Roman"/>
                <a:cs typeface="Times New Roman"/>
              </a:rPr>
              <a:t>   </a:t>
            </a:r>
            <a:r>
              <a:rPr lang="es-ES" sz="1050" b="1" dirty="0" err="1" smtClean="0">
                <a:solidFill>
                  <a:srgbClr val="0000FF"/>
                </a:solidFill>
                <a:latin typeface="Courier New"/>
                <a:ea typeface="Times New Roman"/>
                <a:cs typeface="Times New Roman"/>
              </a:rPr>
              <a:t>fwrite</a:t>
            </a:r>
            <a:r>
              <a:rPr lang="es-ES" sz="1050" dirty="0">
                <a:solidFill>
                  <a:srgbClr val="0000FF"/>
                </a:solidFill>
                <a:latin typeface="Courier New"/>
                <a:ea typeface="Times New Roman"/>
                <a:cs typeface="Times New Roman"/>
              </a:rPr>
              <a:t>(</a:t>
            </a:r>
            <a:r>
              <a:rPr lang="es-ES" sz="1050" b="1" dirty="0">
                <a:solidFill>
                  <a:srgbClr val="800080"/>
                </a:solidFill>
                <a:latin typeface="Courier New"/>
                <a:ea typeface="Times New Roman"/>
                <a:cs typeface="Times New Roman"/>
              </a:rPr>
              <a:t>$fichero</a:t>
            </a:r>
            <a:r>
              <a:rPr lang="es-ES" sz="1050" dirty="0">
                <a:solidFill>
                  <a:srgbClr val="0000FF"/>
                </a:solidFill>
                <a:latin typeface="Courier New"/>
                <a:ea typeface="Times New Roman"/>
                <a:cs typeface="Times New Roman"/>
              </a:rPr>
              <a:t>,</a:t>
            </a:r>
            <a:r>
              <a:rPr lang="es-ES" sz="1050" dirty="0">
                <a:solidFill>
                  <a:srgbClr val="000000"/>
                </a:solidFill>
                <a:latin typeface="Courier New"/>
                <a:ea typeface="Times New Roman"/>
                <a:cs typeface="Times New Roman"/>
              </a:rPr>
              <a:t> </a:t>
            </a:r>
            <a:r>
              <a:rPr lang="es-ES" sz="1050" b="1" dirty="0">
                <a:solidFill>
                  <a:srgbClr val="800080"/>
                </a:solidFill>
                <a:latin typeface="Courier New"/>
                <a:ea typeface="Times New Roman"/>
                <a:cs typeface="Times New Roman"/>
              </a:rPr>
              <a:t>$valores</a:t>
            </a:r>
            <a:r>
              <a:rPr lang="es-ES" sz="1050" dirty="0">
                <a:solidFill>
                  <a:srgbClr val="0000FF"/>
                </a:solidFill>
                <a:latin typeface="Courier New"/>
                <a:ea typeface="Times New Roman"/>
                <a:cs typeface="Times New Roman"/>
              </a:rPr>
              <a:t>[</a:t>
            </a:r>
            <a:r>
              <a:rPr lang="es-ES" sz="1050" dirty="0">
                <a:solidFill>
                  <a:srgbClr val="800000"/>
                </a:solidFill>
                <a:latin typeface="Courier New"/>
                <a:ea typeface="Times New Roman"/>
                <a:cs typeface="Times New Roman"/>
              </a:rPr>
              <a:t>64</a:t>
            </a:r>
            <a:r>
              <a:rPr lang="es-ES" sz="1050" dirty="0">
                <a:solidFill>
                  <a:srgbClr val="0000FF"/>
                </a:solidFill>
                <a:latin typeface="Courier New"/>
                <a:ea typeface="Times New Roman"/>
                <a:cs typeface="Times New Roman"/>
              </a:rPr>
              <a:t>-</a:t>
            </a:r>
            <a:r>
              <a:rPr lang="es-ES" sz="1050" b="1" dirty="0">
                <a:solidFill>
                  <a:srgbClr val="800080"/>
                </a:solidFill>
                <a:latin typeface="Courier New"/>
                <a:ea typeface="Times New Roman"/>
                <a:cs typeface="Times New Roman"/>
              </a:rPr>
              <a:t>$</a:t>
            </a:r>
            <a:r>
              <a:rPr lang="es-ES" sz="1050" b="1" dirty="0" err="1">
                <a:solidFill>
                  <a:srgbClr val="800080"/>
                </a:solidFill>
                <a:latin typeface="Courier New"/>
                <a:ea typeface="Times New Roman"/>
                <a:cs typeface="Times New Roman"/>
              </a:rPr>
              <a:t>gpio</a:t>
            </a:r>
            <a:r>
              <a:rPr lang="es-ES" sz="1050" dirty="0">
                <a:solidFill>
                  <a:srgbClr val="0000FF"/>
                </a:solidFill>
                <a:latin typeface="Courier New"/>
                <a:ea typeface="Times New Roman"/>
                <a:cs typeface="Times New Roman"/>
              </a:rPr>
              <a:t>]);</a:t>
            </a:r>
            <a:endParaRPr lang="es-ES" sz="1200" spc="-20" dirty="0">
              <a:latin typeface="Times New Roman"/>
              <a:ea typeface="Calibri"/>
              <a:cs typeface="Times New Roman"/>
            </a:endParaRPr>
          </a:p>
          <a:p>
            <a:pPr>
              <a:tabLst>
                <a:tab pos="5581015"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050" b="1" dirty="0" smtClean="0">
                <a:solidFill>
                  <a:srgbClr val="0000FF"/>
                </a:solidFill>
                <a:latin typeface="Courier New"/>
                <a:ea typeface="Times New Roman"/>
                <a:cs typeface="Times New Roman"/>
              </a:rPr>
              <a:t>   </a:t>
            </a:r>
            <a:r>
              <a:rPr lang="es-ES" sz="1050" b="1" dirty="0" err="1" smtClean="0">
                <a:solidFill>
                  <a:srgbClr val="0000FF"/>
                </a:solidFill>
                <a:latin typeface="Courier New"/>
                <a:ea typeface="Times New Roman"/>
                <a:cs typeface="Times New Roman"/>
              </a:rPr>
              <a:t>fclose</a:t>
            </a:r>
            <a:r>
              <a:rPr lang="es-ES" sz="1050" dirty="0">
                <a:solidFill>
                  <a:srgbClr val="0000FF"/>
                </a:solidFill>
                <a:latin typeface="Courier New"/>
                <a:ea typeface="Times New Roman"/>
                <a:cs typeface="Times New Roman"/>
              </a:rPr>
              <a:t>(</a:t>
            </a:r>
            <a:r>
              <a:rPr lang="es-ES" sz="1050" b="1" dirty="0">
                <a:solidFill>
                  <a:srgbClr val="800080"/>
                </a:solidFill>
                <a:latin typeface="Courier New"/>
                <a:ea typeface="Times New Roman"/>
                <a:cs typeface="Times New Roman"/>
              </a:rPr>
              <a:t>$fichero</a:t>
            </a:r>
            <a:r>
              <a:rPr lang="es-ES" sz="1050" dirty="0">
                <a:solidFill>
                  <a:srgbClr val="0000FF"/>
                </a:solidFill>
                <a:latin typeface="Courier New"/>
                <a:ea typeface="Times New Roman"/>
                <a:cs typeface="Times New Roman"/>
              </a:rPr>
              <a:t>);</a:t>
            </a:r>
            <a:endParaRPr lang="es-ES" sz="1200" spc="-20" dirty="0">
              <a:latin typeface="Times New Roman"/>
              <a:ea typeface="Calibri"/>
              <a:cs typeface="Times New Roman"/>
            </a:endParaRPr>
          </a:p>
          <a:p>
            <a:pPr>
              <a:tabLst>
                <a:tab pos="5581015"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050" dirty="0">
                <a:solidFill>
                  <a:srgbClr val="0000FF"/>
                </a:solidFill>
                <a:latin typeface="Courier New"/>
                <a:ea typeface="Times New Roman"/>
                <a:cs typeface="Times New Roman"/>
              </a:rPr>
              <a:t>}</a:t>
            </a:r>
            <a:endParaRPr lang="es-ES" sz="1200" spc="-20" dirty="0">
              <a:latin typeface="Times New Roman"/>
              <a:ea typeface="Calibri"/>
              <a:cs typeface="Times New Roman"/>
            </a:endParaRPr>
          </a:p>
          <a:p>
            <a:pPr>
              <a:tabLst>
                <a:tab pos="5581015"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050" dirty="0">
                <a:solidFill>
                  <a:srgbClr val="000080"/>
                </a:solidFill>
                <a:latin typeface="Courier New"/>
                <a:ea typeface="Times New Roman"/>
                <a:cs typeface="Times New Roman"/>
              </a:rPr>
              <a:t>?&gt;</a:t>
            </a:r>
            <a:endParaRPr lang="es-ES" sz="1200" spc="-20" dirty="0">
              <a:effectLst/>
              <a:latin typeface="Times New Roman"/>
              <a:ea typeface="Calibri"/>
              <a:cs typeface="Times New Roman"/>
            </a:endParaRPr>
          </a:p>
        </p:txBody>
      </p:sp>
    </p:spTree>
    <p:extLst>
      <p:ext uri="{BB962C8B-B14F-4D97-AF65-F5344CB8AC3E}">
        <p14:creationId xmlns:p14="http://schemas.microsoft.com/office/powerpoint/2010/main" val="5624836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066800"/>
          </a:xfrm>
        </p:spPr>
        <p:txBody>
          <a:bodyPr/>
          <a:lstStyle/>
          <a:p>
            <a:pPr algn="ctr"/>
            <a:r>
              <a:rPr lang="es-ES" dirty="0" smtClean="0"/>
              <a:t>Desarrollo de la aplicación</a:t>
            </a:r>
            <a:endParaRPr lang="es-ES" dirty="0"/>
          </a:p>
        </p:txBody>
      </p:sp>
      <p:sp>
        <p:nvSpPr>
          <p:cNvPr id="5" name="4 Marcador de número de diapositiva"/>
          <p:cNvSpPr>
            <a:spLocks noGrp="1"/>
          </p:cNvSpPr>
          <p:nvPr>
            <p:ph type="sldNum" sz="quarter" idx="12"/>
          </p:nvPr>
        </p:nvSpPr>
        <p:spPr/>
        <p:txBody>
          <a:bodyPr/>
          <a:lstStyle/>
          <a:p>
            <a:fld id="{5220D44D-7F8B-4DD8-8AA0-B5138CF392D1}" type="slidenum">
              <a:rPr lang="es-ES" smtClean="0"/>
              <a:t>34</a:t>
            </a:fld>
            <a:endParaRPr lang="es-ES" dirty="0"/>
          </a:p>
        </p:txBody>
      </p:sp>
      <p:sp>
        <p:nvSpPr>
          <p:cNvPr id="8" name="7 CuadroTexto"/>
          <p:cNvSpPr txBox="1"/>
          <p:nvPr/>
        </p:nvSpPr>
        <p:spPr>
          <a:xfrm>
            <a:off x="2897119" y="1249596"/>
            <a:ext cx="3349763" cy="523220"/>
          </a:xfrm>
          <a:prstGeom prst="rect">
            <a:avLst/>
          </a:prstGeom>
          <a:noFill/>
        </p:spPr>
        <p:txBody>
          <a:bodyPr wrap="none" rtlCol="0">
            <a:spAutoFit/>
          </a:bodyPr>
          <a:lstStyle/>
          <a:p>
            <a:r>
              <a:rPr lang="es-ES" sz="2800" b="1" u="sng" dirty="0" smtClean="0">
                <a:solidFill>
                  <a:schemeClr val="accent4">
                    <a:lumMod val="75000"/>
                  </a:schemeClr>
                </a:solidFill>
              </a:rPr>
              <a:t>Desarrollo del cliente</a:t>
            </a:r>
            <a:endParaRPr lang="es-ES" b="1" u="sng" dirty="0">
              <a:solidFill>
                <a:schemeClr val="accent4">
                  <a:lumMod val="75000"/>
                </a:schemeClr>
              </a:solidFill>
            </a:endParaRPr>
          </a:p>
        </p:txBody>
      </p:sp>
      <p:pic>
        <p:nvPicPr>
          <p:cNvPr id="13" name="0 Imagen"/>
          <p:cNvPicPr/>
          <p:nvPr/>
        </p:nvPicPr>
        <p:blipFill rotWithShape="1">
          <a:blip r:embed="rId3" cstate="print">
            <a:extLst>
              <a:ext uri="{28A0092B-C50C-407E-A947-70E740481C1C}">
                <a14:useLocalDpi xmlns:a14="http://schemas.microsoft.com/office/drawing/2010/main" val="0"/>
              </a:ext>
            </a:extLst>
          </a:blip>
          <a:srcRect t="1" b="1354"/>
          <a:stretch/>
        </p:blipFill>
        <p:spPr bwMode="auto">
          <a:xfrm>
            <a:off x="1993329" y="1809854"/>
            <a:ext cx="5157342" cy="4710989"/>
          </a:xfrm>
          <a:prstGeom prst="rect">
            <a:avLst/>
          </a:prstGeom>
          <a:ln w="12700"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5" name="0 Imagen"/>
          <p:cNvPicPr/>
          <p:nvPr/>
        </p:nvPicPr>
        <p:blipFill>
          <a:blip r:embed="rId4" cstate="print">
            <a:extLst>
              <a:ext uri="{28A0092B-C50C-407E-A947-70E740481C1C}">
                <a14:useLocalDpi xmlns:a14="http://schemas.microsoft.com/office/drawing/2010/main" val="0"/>
              </a:ext>
            </a:extLst>
          </a:blip>
          <a:stretch>
            <a:fillRect/>
          </a:stretch>
        </p:blipFill>
        <p:spPr>
          <a:xfrm>
            <a:off x="2878278" y="2041112"/>
            <a:ext cx="3387444" cy="424847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4162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066800"/>
          </a:xfrm>
        </p:spPr>
        <p:txBody>
          <a:bodyPr/>
          <a:lstStyle/>
          <a:p>
            <a:pPr algn="ctr"/>
            <a:r>
              <a:rPr lang="es-ES" dirty="0" smtClean="0"/>
              <a:t>Conclusiones</a:t>
            </a:r>
            <a:endParaRPr lang="es-ES" dirty="0"/>
          </a:p>
        </p:txBody>
      </p:sp>
      <p:sp>
        <p:nvSpPr>
          <p:cNvPr id="5" name="4 Marcador de número de diapositiva"/>
          <p:cNvSpPr>
            <a:spLocks noGrp="1"/>
          </p:cNvSpPr>
          <p:nvPr>
            <p:ph type="sldNum" sz="quarter" idx="12"/>
          </p:nvPr>
        </p:nvSpPr>
        <p:spPr/>
        <p:txBody>
          <a:bodyPr/>
          <a:lstStyle/>
          <a:p>
            <a:fld id="{5220D44D-7F8B-4DD8-8AA0-B5138CF392D1}" type="slidenum">
              <a:rPr lang="es-ES" smtClean="0"/>
              <a:t>35</a:t>
            </a:fld>
            <a:endParaRPr lang="es-ES" dirty="0"/>
          </a:p>
        </p:txBody>
      </p:sp>
      <p:sp>
        <p:nvSpPr>
          <p:cNvPr id="3" name="2 CuadroTexto"/>
          <p:cNvSpPr txBox="1"/>
          <p:nvPr/>
        </p:nvSpPr>
        <p:spPr>
          <a:xfrm>
            <a:off x="431540" y="1484784"/>
            <a:ext cx="8280920" cy="4801314"/>
          </a:xfrm>
          <a:prstGeom prst="rect">
            <a:avLst/>
          </a:prstGeom>
          <a:noFill/>
        </p:spPr>
        <p:txBody>
          <a:bodyPr wrap="square" rtlCol="0">
            <a:spAutoFit/>
          </a:bodyPr>
          <a:lstStyle/>
          <a:p>
            <a:pPr marL="285750" indent="-285750">
              <a:buFont typeface="Arial" panose="020B0604020202020204" pitchFamily="34" charset="0"/>
              <a:buChar char="•"/>
            </a:pPr>
            <a:r>
              <a:rPr lang="es-ES" dirty="0" smtClean="0"/>
              <a:t>Se ha hecho un recorrido de la </a:t>
            </a:r>
            <a:r>
              <a:rPr lang="es-ES" b="1" dirty="0" smtClean="0"/>
              <a:t>evolución</a:t>
            </a:r>
            <a:r>
              <a:rPr lang="es-ES" dirty="0" smtClean="0"/>
              <a:t> de los procesadores y lógica programable para entender el estado actual de los </a:t>
            </a:r>
            <a:r>
              <a:rPr lang="es-ES" dirty="0" err="1" smtClean="0"/>
              <a:t>PSoC</a:t>
            </a:r>
            <a:r>
              <a:rPr lang="es-ES" dirty="0" smtClean="0"/>
              <a:t>. </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b="1" dirty="0" err="1" smtClean="0"/>
              <a:t>Zynq</a:t>
            </a:r>
            <a:r>
              <a:rPr lang="es-ES" b="1" dirty="0" smtClean="0"/>
              <a:t> 7020 </a:t>
            </a:r>
            <a:r>
              <a:rPr lang="es-ES" dirty="0" smtClean="0"/>
              <a:t>y </a:t>
            </a:r>
            <a:r>
              <a:rPr lang="es-ES" b="1" dirty="0" err="1" smtClean="0"/>
              <a:t>ZedBoard</a:t>
            </a:r>
            <a:r>
              <a:rPr lang="es-ES" dirty="0" smtClean="0"/>
              <a:t> para ilustrar un codiseño HW/SW.</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smtClean="0"/>
              <a:t>Importante la </a:t>
            </a:r>
            <a:r>
              <a:rPr lang="es-ES" b="1" dirty="0" smtClean="0"/>
              <a:t>documentación previa</a:t>
            </a:r>
            <a:r>
              <a:rPr lang="es-ES" dirty="0" smtClean="0"/>
              <a:t>, ha hecho posible encontrar </a:t>
            </a:r>
            <a:r>
              <a:rPr lang="es-ES" dirty="0" err="1" smtClean="0"/>
              <a:t>Xillinux</a:t>
            </a:r>
            <a:r>
              <a:rPr lang="es-ES" dirty="0" smtClean="0"/>
              <a:t> para simplificar el problema.</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b="1" dirty="0" err="1" smtClean="0"/>
              <a:t>Xillybus</a:t>
            </a:r>
            <a:r>
              <a:rPr lang="es-ES" dirty="0" smtClean="0"/>
              <a:t> permite comunicar HW y SW de una forma sencilla, rápida y poco propensa a errores.</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smtClean="0"/>
              <a:t>Aplicación de ejemplo que abarca </a:t>
            </a:r>
            <a:r>
              <a:rPr lang="es-ES" b="1" dirty="0" smtClean="0"/>
              <a:t>muchas áreas</a:t>
            </a:r>
            <a:r>
              <a:rPr lang="es-ES" dirty="0" smtClean="0"/>
              <a:t>: electrónica, procesamiento de señales, Linux y desarrollo web.</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err="1" smtClean="0"/>
              <a:t>PSoC</a:t>
            </a:r>
            <a:r>
              <a:rPr lang="es-ES" dirty="0" smtClean="0"/>
              <a:t> permiten muchas posibilidades. La inclusión de un servidor web como en este trabajo abre muchas oportunidades al </a:t>
            </a:r>
            <a:r>
              <a:rPr lang="es-ES" b="1" dirty="0" smtClean="0"/>
              <a:t>mercado </a:t>
            </a:r>
            <a:r>
              <a:rPr lang="es-ES" b="1" dirty="0" err="1" smtClean="0"/>
              <a:t>IoT</a:t>
            </a:r>
            <a:r>
              <a:rPr lang="es-ES" b="1" dirty="0" smtClean="0"/>
              <a:t>.</a:t>
            </a:r>
          </a:p>
          <a:p>
            <a:endParaRPr lang="es-ES" b="1" dirty="0"/>
          </a:p>
        </p:txBody>
      </p:sp>
    </p:spTree>
    <p:extLst>
      <p:ext uri="{BB962C8B-B14F-4D97-AF65-F5344CB8AC3E}">
        <p14:creationId xmlns:p14="http://schemas.microsoft.com/office/powerpoint/2010/main" val="57372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066800"/>
          </a:xfrm>
        </p:spPr>
        <p:txBody>
          <a:bodyPr/>
          <a:lstStyle/>
          <a:p>
            <a:pPr algn="ctr"/>
            <a:r>
              <a:rPr lang="es-ES" dirty="0" smtClean="0"/>
              <a:t>Trabajos futuros</a:t>
            </a:r>
            <a:endParaRPr lang="es-ES" dirty="0"/>
          </a:p>
        </p:txBody>
      </p:sp>
      <p:sp>
        <p:nvSpPr>
          <p:cNvPr id="5" name="4 Marcador de número de diapositiva"/>
          <p:cNvSpPr>
            <a:spLocks noGrp="1"/>
          </p:cNvSpPr>
          <p:nvPr>
            <p:ph type="sldNum" sz="quarter" idx="12"/>
          </p:nvPr>
        </p:nvSpPr>
        <p:spPr/>
        <p:txBody>
          <a:bodyPr/>
          <a:lstStyle/>
          <a:p>
            <a:fld id="{5220D44D-7F8B-4DD8-8AA0-B5138CF392D1}" type="slidenum">
              <a:rPr lang="es-ES" smtClean="0"/>
              <a:t>36</a:t>
            </a:fld>
            <a:endParaRPr lang="es-ES" dirty="0"/>
          </a:p>
        </p:txBody>
      </p:sp>
      <p:sp>
        <p:nvSpPr>
          <p:cNvPr id="3" name="2 CuadroTexto"/>
          <p:cNvSpPr txBox="1"/>
          <p:nvPr/>
        </p:nvSpPr>
        <p:spPr>
          <a:xfrm>
            <a:off x="431540" y="1940054"/>
            <a:ext cx="8280920" cy="3139321"/>
          </a:xfrm>
          <a:prstGeom prst="rect">
            <a:avLst/>
          </a:prstGeom>
          <a:noFill/>
        </p:spPr>
        <p:txBody>
          <a:bodyPr wrap="square" rtlCol="0">
            <a:spAutoFit/>
          </a:bodyPr>
          <a:lstStyle/>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b="1" dirty="0" smtClean="0"/>
              <a:t>Recarga dinámica de coeficientes </a:t>
            </a:r>
            <a:r>
              <a:rPr lang="es-ES" dirty="0" smtClean="0"/>
              <a:t>de filtros en el IP </a:t>
            </a:r>
            <a:r>
              <a:rPr lang="es-ES" dirty="0" err="1" smtClean="0"/>
              <a:t>core</a:t>
            </a:r>
            <a:r>
              <a:rPr lang="es-ES" dirty="0" smtClean="0"/>
              <a:t> del filtro FIR.</a:t>
            </a:r>
          </a:p>
          <a:p>
            <a:endParaRPr lang="es-ES" dirty="0"/>
          </a:p>
          <a:p>
            <a:pPr marL="285750" indent="-285750">
              <a:buFont typeface="Arial" panose="020B0604020202020204" pitchFamily="34" charset="0"/>
              <a:buChar char="•"/>
            </a:pPr>
            <a:r>
              <a:rPr lang="es-ES" dirty="0" smtClean="0"/>
              <a:t>Incluir una </a:t>
            </a:r>
            <a:r>
              <a:rPr lang="es-ES" b="1" dirty="0" smtClean="0"/>
              <a:t>función ventana </a:t>
            </a:r>
            <a:r>
              <a:rPr lang="es-ES" dirty="0" smtClean="0"/>
              <a:t>para mejorar la STFT.</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smtClean="0"/>
              <a:t>Tamaño de la </a:t>
            </a:r>
            <a:r>
              <a:rPr lang="es-ES" b="1" dirty="0" smtClean="0"/>
              <a:t>FFT configurable</a:t>
            </a:r>
            <a:r>
              <a:rPr lang="es-ES" dirty="0" smtClean="0"/>
              <a:t>, no solo a 1024 puntos.</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smtClean="0"/>
              <a:t>Monitorización de </a:t>
            </a:r>
            <a:r>
              <a:rPr lang="es-ES" dirty="0" err="1" smtClean="0"/>
              <a:t>GPIOs</a:t>
            </a:r>
            <a:r>
              <a:rPr lang="es-ES" dirty="0" smtClean="0"/>
              <a:t> mediante </a:t>
            </a:r>
            <a:r>
              <a:rPr lang="es-ES" b="1" dirty="0" smtClean="0"/>
              <a:t>interrupciones</a:t>
            </a:r>
            <a:r>
              <a:rPr lang="es-ES" dirty="0" smtClean="0"/>
              <a:t>.</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smtClean="0"/>
              <a:t>Incluir </a:t>
            </a:r>
            <a:r>
              <a:rPr lang="es-ES" b="1" dirty="0" smtClean="0"/>
              <a:t>tratamiento de errores</a:t>
            </a:r>
            <a:r>
              <a:rPr lang="es-ES" dirty="0" smtClean="0"/>
              <a:t>.</a:t>
            </a:r>
          </a:p>
          <a:p>
            <a:pPr marL="285750" indent="-285750">
              <a:buFont typeface="Arial" panose="020B0604020202020204" pitchFamily="34" charset="0"/>
              <a:buChar char="•"/>
            </a:pPr>
            <a:endParaRPr lang="es-ES" dirty="0"/>
          </a:p>
        </p:txBody>
      </p:sp>
      <p:sp>
        <p:nvSpPr>
          <p:cNvPr id="6" name="5 CuadroTexto"/>
          <p:cNvSpPr txBox="1"/>
          <p:nvPr/>
        </p:nvSpPr>
        <p:spPr>
          <a:xfrm>
            <a:off x="683568" y="1372706"/>
            <a:ext cx="3250762" cy="400110"/>
          </a:xfrm>
          <a:prstGeom prst="rect">
            <a:avLst/>
          </a:prstGeom>
          <a:noFill/>
        </p:spPr>
        <p:txBody>
          <a:bodyPr wrap="none" rtlCol="0">
            <a:spAutoFit/>
          </a:bodyPr>
          <a:lstStyle/>
          <a:p>
            <a:r>
              <a:rPr lang="es-ES" sz="2000" b="1" u="sng" dirty="0" smtClean="0">
                <a:solidFill>
                  <a:schemeClr val="accent4">
                    <a:lumMod val="75000"/>
                  </a:schemeClr>
                </a:solidFill>
              </a:rPr>
              <a:t>Continuando con el ejemplo:</a:t>
            </a:r>
            <a:endParaRPr lang="es-ES" sz="1400" b="1" u="sng" dirty="0">
              <a:solidFill>
                <a:schemeClr val="accent4">
                  <a:lumMod val="75000"/>
                </a:schemeClr>
              </a:solidFill>
            </a:endParaRPr>
          </a:p>
        </p:txBody>
      </p:sp>
    </p:spTree>
    <p:extLst>
      <p:ext uri="{BB962C8B-B14F-4D97-AF65-F5344CB8AC3E}">
        <p14:creationId xmlns:p14="http://schemas.microsoft.com/office/powerpoint/2010/main" val="125665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066800"/>
          </a:xfrm>
        </p:spPr>
        <p:txBody>
          <a:bodyPr/>
          <a:lstStyle/>
          <a:p>
            <a:pPr algn="ctr"/>
            <a:r>
              <a:rPr lang="es-ES" dirty="0" smtClean="0"/>
              <a:t>Trabajos futuros</a:t>
            </a:r>
            <a:endParaRPr lang="es-ES" dirty="0"/>
          </a:p>
        </p:txBody>
      </p:sp>
      <p:sp>
        <p:nvSpPr>
          <p:cNvPr id="5" name="4 Marcador de número de diapositiva"/>
          <p:cNvSpPr>
            <a:spLocks noGrp="1"/>
          </p:cNvSpPr>
          <p:nvPr>
            <p:ph type="sldNum" sz="quarter" idx="12"/>
          </p:nvPr>
        </p:nvSpPr>
        <p:spPr/>
        <p:txBody>
          <a:bodyPr/>
          <a:lstStyle/>
          <a:p>
            <a:fld id="{5220D44D-7F8B-4DD8-8AA0-B5138CF392D1}" type="slidenum">
              <a:rPr lang="es-ES" smtClean="0"/>
              <a:t>37</a:t>
            </a:fld>
            <a:endParaRPr lang="es-ES" dirty="0"/>
          </a:p>
        </p:txBody>
      </p:sp>
      <p:sp>
        <p:nvSpPr>
          <p:cNvPr id="3" name="2 CuadroTexto"/>
          <p:cNvSpPr txBox="1"/>
          <p:nvPr/>
        </p:nvSpPr>
        <p:spPr>
          <a:xfrm>
            <a:off x="431540" y="2128788"/>
            <a:ext cx="8280920" cy="1754326"/>
          </a:xfrm>
          <a:prstGeom prst="rect">
            <a:avLst/>
          </a:prstGeom>
          <a:noFill/>
        </p:spPr>
        <p:txBody>
          <a:bodyPr wrap="square" rtlCol="0">
            <a:spAutoFit/>
          </a:bodyPr>
          <a:lstStyle/>
          <a:p>
            <a:pPr marL="285750" indent="-285750">
              <a:buFont typeface="Arial" panose="020B0604020202020204" pitchFamily="34" charset="0"/>
              <a:buChar char="•"/>
            </a:pPr>
            <a:r>
              <a:rPr lang="es-ES" dirty="0" smtClean="0"/>
              <a:t>Usar </a:t>
            </a:r>
            <a:r>
              <a:rPr lang="es-ES" b="1" dirty="0" smtClean="0"/>
              <a:t>nueva versión </a:t>
            </a:r>
            <a:r>
              <a:rPr lang="es-ES" dirty="0" smtClean="0"/>
              <a:t>de </a:t>
            </a:r>
            <a:r>
              <a:rPr lang="es-ES" dirty="0" err="1" smtClean="0"/>
              <a:t>Xillybus</a:t>
            </a:r>
            <a:r>
              <a:rPr lang="es-ES" dirty="0" smtClean="0"/>
              <a:t> que incluye más ancho de banda.</a:t>
            </a:r>
            <a:endParaRPr lang="es-ES" b="1" dirty="0" smtClean="0"/>
          </a:p>
          <a:p>
            <a:endParaRPr lang="es-ES" dirty="0"/>
          </a:p>
          <a:p>
            <a:pPr marL="285750" indent="-285750">
              <a:buFont typeface="Arial" panose="020B0604020202020204" pitchFamily="34" charset="0"/>
              <a:buChar char="•"/>
            </a:pPr>
            <a:r>
              <a:rPr lang="es-ES" dirty="0" smtClean="0"/>
              <a:t>Aplicación de </a:t>
            </a:r>
            <a:r>
              <a:rPr lang="es-ES" b="1" dirty="0" err="1" smtClean="0"/>
              <a:t>coprocesamiento</a:t>
            </a:r>
            <a:r>
              <a:rPr lang="es-ES" b="1" dirty="0" smtClean="0"/>
              <a:t>/aceleración hardware.</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smtClean="0"/>
              <a:t>Sistema de </a:t>
            </a:r>
            <a:r>
              <a:rPr lang="es-ES" b="1" dirty="0" smtClean="0"/>
              <a:t>depuración</a:t>
            </a:r>
            <a:r>
              <a:rPr lang="es-ES" dirty="0" smtClean="0"/>
              <a:t> para </a:t>
            </a:r>
            <a:r>
              <a:rPr lang="es-ES" dirty="0" err="1" smtClean="0"/>
              <a:t>Xillybus</a:t>
            </a:r>
            <a:r>
              <a:rPr lang="es-ES" dirty="0" smtClean="0"/>
              <a:t>.</a:t>
            </a:r>
          </a:p>
          <a:p>
            <a:pPr marL="285750" indent="-285750">
              <a:buFont typeface="Arial" panose="020B0604020202020204" pitchFamily="34" charset="0"/>
              <a:buChar char="•"/>
            </a:pPr>
            <a:endParaRPr lang="es-ES" dirty="0"/>
          </a:p>
        </p:txBody>
      </p:sp>
      <p:sp>
        <p:nvSpPr>
          <p:cNvPr id="6" name="5 CuadroTexto"/>
          <p:cNvSpPr txBox="1"/>
          <p:nvPr/>
        </p:nvSpPr>
        <p:spPr>
          <a:xfrm>
            <a:off x="683568" y="1372706"/>
            <a:ext cx="5949962" cy="400110"/>
          </a:xfrm>
          <a:prstGeom prst="rect">
            <a:avLst/>
          </a:prstGeom>
          <a:noFill/>
        </p:spPr>
        <p:txBody>
          <a:bodyPr wrap="none" rtlCol="0">
            <a:spAutoFit/>
          </a:bodyPr>
          <a:lstStyle/>
          <a:p>
            <a:r>
              <a:rPr lang="es-ES" sz="2000" b="1" u="sng" dirty="0" smtClean="0">
                <a:solidFill>
                  <a:schemeClr val="accent4">
                    <a:lumMod val="75000"/>
                  </a:schemeClr>
                </a:solidFill>
              </a:rPr>
              <a:t>Enfocado en el codiseño, sin continuar con el ejemplo:</a:t>
            </a:r>
            <a:endParaRPr lang="es-ES" sz="1400" b="1" u="sng" dirty="0">
              <a:solidFill>
                <a:schemeClr val="accent4">
                  <a:lumMod val="75000"/>
                </a:schemeClr>
              </a:solidFill>
            </a:endParaRPr>
          </a:p>
        </p:txBody>
      </p:sp>
    </p:spTree>
    <p:extLst>
      <p:ext uri="{BB962C8B-B14F-4D97-AF65-F5344CB8AC3E}">
        <p14:creationId xmlns:p14="http://schemas.microsoft.com/office/powerpoint/2010/main" val="145416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50032"/>
            <a:ext cx="8229600" cy="1066800"/>
          </a:xfrm>
        </p:spPr>
        <p:txBody>
          <a:bodyPr/>
          <a:lstStyle/>
          <a:p>
            <a:pPr algn="ctr"/>
            <a:r>
              <a:rPr lang="es-ES" dirty="0" smtClean="0"/>
              <a:t>FIN</a:t>
            </a:r>
            <a:endParaRPr lang="es-ES" dirty="0"/>
          </a:p>
        </p:txBody>
      </p:sp>
      <p:sp>
        <p:nvSpPr>
          <p:cNvPr id="5" name="4 Marcador de número de diapositiva"/>
          <p:cNvSpPr>
            <a:spLocks noGrp="1"/>
          </p:cNvSpPr>
          <p:nvPr>
            <p:ph type="sldNum" sz="quarter" idx="12"/>
          </p:nvPr>
        </p:nvSpPr>
        <p:spPr/>
        <p:txBody>
          <a:bodyPr/>
          <a:lstStyle/>
          <a:p>
            <a:fld id="{5220D44D-7F8B-4DD8-8AA0-B5138CF392D1}" type="slidenum">
              <a:rPr lang="es-ES" smtClean="0"/>
              <a:t>38</a:t>
            </a:fld>
            <a:endParaRPr lang="es-ES" dirty="0"/>
          </a:p>
        </p:txBody>
      </p:sp>
      <p:pic>
        <p:nvPicPr>
          <p:cNvPr id="2050" name="Picture 2" descr="http://img.picturequotes.com/2/70/69483/its-the-nature-of-man-to-ask-questions-quote-1.jpg"/>
          <p:cNvPicPr>
            <a:picLocks noChangeAspect="1" noChangeArrowheads="1"/>
          </p:cNvPicPr>
          <p:nvPr/>
        </p:nvPicPr>
        <p:blipFill rotWithShape="1">
          <a:blip r:embed="rId3">
            <a:extLst>
              <a:ext uri="{28A0092B-C50C-407E-A947-70E740481C1C}">
                <a14:useLocalDpi xmlns:a14="http://schemas.microsoft.com/office/drawing/2010/main" val="0"/>
              </a:ext>
            </a:extLst>
          </a:blip>
          <a:srcRect t="27568" b="35061"/>
          <a:stretch/>
        </p:blipFill>
        <p:spPr bwMode="auto">
          <a:xfrm>
            <a:off x="1799270" y="3212976"/>
            <a:ext cx="5545460" cy="2674087"/>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1 Título"/>
          <p:cNvSpPr txBox="1">
            <a:spLocks/>
          </p:cNvSpPr>
          <p:nvPr/>
        </p:nvSpPr>
        <p:spPr>
          <a:xfrm>
            <a:off x="457200" y="2002160"/>
            <a:ext cx="82296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s-ES" dirty="0" smtClean="0"/>
              <a:t>¿Preguntas?</a:t>
            </a:r>
            <a:endParaRPr lang="es-ES" dirty="0"/>
          </a:p>
        </p:txBody>
      </p:sp>
    </p:spTree>
    <p:extLst>
      <p:ext uri="{BB962C8B-B14F-4D97-AF65-F5344CB8AC3E}">
        <p14:creationId xmlns:p14="http://schemas.microsoft.com/office/powerpoint/2010/main" val="42566909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066800"/>
          </a:xfrm>
        </p:spPr>
        <p:txBody>
          <a:bodyPr/>
          <a:lstStyle/>
          <a:p>
            <a:pPr algn="ctr"/>
            <a:r>
              <a:rPr lang="es-ES" dirty="0" smtClean="0"/>
              <a:t>Desarrollo de la aplicación</a:t>
            </a:r>
            <a:endParaRPr lang="es-ES" dirty="0"/>
          </a:p>
        </p:txBody>
      </p:sp>
      <p:sp>
        <p:nvSpPr>
          <p:cNvPr id="5" name="4 Marcador de número de diapositiva"/>
          <p:cNvSpPr>
            <a:spLocks noGrp="1"/>
          </p:cNvSpPr>
          <p:nvPr>
            <p:ph type="sldNum" sz="quarter" idx="12"/>
          </p:nvPr>
        </p:nvSpPr>
        <p:spPr/>
        <p:txBody>
          <a:bodyPr/>
          <a:lstStyle/>
          <a:p>
            <a:fld id="{5220D44D-7F8B-4DD8-8AA0-B5138CF392D1}" type="slidenum">
              <a:rPr lang="es-ES" smtClean="0"/>
              <a:t>39</a:t>
            </a:fld>
            <a:endParaRPr lang="es-ES" dirty="0"/>
          </a:p>
        </p:txBody>
      </p:sp>
      <p:pic>
        <p:nvPicPr>
          <p:cNvPr id="11" name="0 Imagen"/>
          <p:cNvPicPr/>
          <p:nvPr/>
        </p:nvPicPr>
        <p:blipFill>
          <a:blip r:embed="rId3">
            <a:extLst>
              <a:ext uri="{28A0092B-C50C-407E-A947-70E740481C1C}">
                <a14:useLocalDpi xmlns:a14="http://schemas.microsoft.com/office/drawing/2010/main" val="0"/>
              </a:ext>
            </a:extLst>
          </a:blip>
          <a:stretch>
            <a:fillRect/>
          </a:stretch>
        </p:blipFill>
        <p:spPr>
          <a:xfrm>
            <a:off x="47391" y="1228063"/>
            <a:ext cx="9061113" cy="529728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39769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066800"/>
          </a:xfrm>
        </p:spPr>
        <p:txBody>
          <a:bodyPr/>
          <a:lstStyle/>
          <a:p>
            <a:pPr algn="ctr"/>
            <a:r>
              <a:rPr lang="es-ES" dirty="0" smtClean="0"/>
              <a:t>Introducción (Objetivos)</a:t>
            </a:r>
            <a:endParaRPr lang="es-ES" dirty="0"/>
          </a:p>
        </p:txBody>
      </p:sp>
      <p:sp>
        <p:nvSpPr>
          <p:cNvPr id="3" name="2 Marcador de contenido"/>
          <p:cNvSpPr>
            <a:spLocks noGrp="1"/>
          </p:cNvSpPr>
          <p:nvPr>
            <p:ph idx="1"/>
          </p:nvPr>
        </p:nvSpPr>
        <p:spPr>
          <a:xfrm>
            <a:off x="457200" y="1484784"/>
            <a:ext cx="8229600" cy="5089752"/>
          </a:xfrm>
        </p:spPr>
        <p:txBody>
          <a:bodyPr/>
          <a:lstStyle/>
          <a:p>
            <a:r>
              <a:rPr lang="es-ES" dirty="0" smtClean="0"/>
              <a:t>Codiseño HW/SW en un </a:t>
            </a:r>
            <a:r>
              <a:rPr lang="es-ES" dirty="0"/>
              <a:t>Zynq-7000 AP </a:t>
            </a:r>
            <a:r>
              <a:rPr lang="es-ES" dirty="0" err="1"/>
              <a:t>SoC</a:t>
            </a:r>
            <a:r>
              <a:rPr lang="es-ES" dirty="0"/>
              <a:t> de </a:t>
            </a:r>
            <a:r>
              <a:rPr lang="es-ES" dirty="0" smtClean="0"/>
              <a:t>Xilinx</a:t>
            </a:r>
          </a:p>
          <a:p>
            <a:pPr lvl="1"/>
            <a:r>
              <a:rPr lang="es-ES" dirty="0" smtClean="0">
                <a:solidFill>
                  <a:schemeClr val="bg2">
                    <a:lumMod val="25000"/>
                  </a:schemeClr>
                </a:solidFill>
              </a:rPr>
              <a:t>Explicación de cómo llevar a cabo un codiseño</a:t>
            </a:r>
          </a:p>
          <a:p>
            <a:pPr lvl="1"/>
            <a:r>
              <a:rPr lang="es-ES" dirty="0" smtClean="0">
                <a:solidFill>
                  <a:schemeClr val="bg2">
                    <a:lumMod val="25000"/>
                  </a:schemeClr>
                </a:solidFill>
              </a:rPr>
              <a:t>Aplicación de ejemplo para mostrarlo, tratando varios tipos de comunicaciones:</a:t>
            </a:r>
          </a:p>
          <a:p>
            <a:pPr lvl="2"/>
            <a:r>
              <a:rPr lang="es-ES" dirty="0" smtClean="0">
                <a:solidFill>
                  <a:schemeClr val="accent2">
                    <a:lumMod val="50000"/>
                  </a:schemeClr>
                </a:solidFill>
              </a:rPr>
              <a:t>En tiempo real</a:t>
            </a:r>
          </a:p>
          <a:p>
            <a:pPr lvl="2"/>
            <a:r>
              <a:rPr lang="es-ES" dirty="0" smtClean="0">
                <a:solidFill>
                  <a:schemeClr val="accent2">
                    <a:lumMod val="50000"/>
                  </a:schemeClr>
                </a:solidFill>
              </a:rPr>
              <a:t>Control en tiempo de ejecución de la FPGA</a:t>
            </a:r>
          </a:p>
          <a:p>
            <a:pPr lvl="2"/>
            <a:r>
              <a:rPr lang="es-ES" dirty="0" smtClean="0">
                <a:solidFill>
                  <a:schemeClr val="accent2">
                    <a:lumMod val="50000"/>
                  </a:schemeClr>
                </a:solidFill>
              </a:rPr>
              <a:t>Acceso desde software a </a:t>
            </a:r>
            <a:r>
              <a:rPr lang="es-ES" dirty="0" err="1" smtClean="0">
                <a:solidFill>
                  <a:schemeClr val="accent2">
                    <a:lumMod val="50000"/>
                  </a:schemeClr>
                </a:solidFill>
              </a:rPr>
              <a:t>GPIOs</a:t>
            </a:r>
            <a:r>
              <a:rPr lang="es-ES" dirty="0" smtClean="0">
                <a:solidFill>
                  <a:schemeClr val="accent2">
                    <a:lumMod val="50000"/>
                  </a:schemeClr>
                </a:solidFill>
              </a:rPr>
              <a:t> conectados a la FPGA</a:t>
            </a:r>
          </a:p>
        </p:txBody>
      </p:sp>
      <p:sp>
        <p:nvSpPr>
          <p:cNvPr id="5" name="4 Marcador de número de diapositiva"/>
          <p:cNvSpPr>
            <a:spLocks noGrp="1"/>
          </p:cNvSpPr>
          <p:nvPr>
            <p:ph type="sldNum" sz="quarter" idx="12"/>
          </p:nvPr>
        </p:nvSpPr>
        <p:spPr/>
        <p:txBody>
          <a:bodyPr/>
          <a:lstStyle/>
          <a:p>
            <a:fld id="{5220D44D-7F8B-4DD8-8AA0-B5138CF392D1}" type="slidenum">
              <a:rPr lang="es-ES" smtClean="0"/>
              <a:t>4</a:t>
            </a:fld>
            <a:endParaRPr lang="es-ES" dirty="0"/>
          </a:p>
        </p:txBody>
      </p:sp>
    </p:spTree>
    <p:extLst>
      <p:ext uri="{BB962C8B-B14F-4D97-AF65-F5344CB8AC3E}">
        <p14:creationId xmlns:p14="http://schemas.microsoft.com/office/powerpoint/2010/main" val="29814762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066800"/>
          </a:xfrm>
        </p:spPr>
        <p:txBody>
          <a:bodyPr/>
          <a:lstStyle/>
          <a:p>
            <a:pPr algn="ctr"/>
            <a:r>
              <a:rPr lang="es-ES" dirty="0" smtClean="0"/>
              <a:t>Desarrollo de la aplicación</a:t>
            </a:r>
            <a:endParaRPr lang="es-ES" dirty="0"/>
          </a:p>
        </p:txBody>
      </p:sp>
      <p:sp>
        <p:nvSpPr>
          <p:cNvPr id="5" name="4 Marcador de número de diapositiva"/>
          <p:cNvSpPr>
            <a:spLocks noGrp="1"/>
          </p:cNvSpPr>
          <p:nvPr>
            <p:ph type="sldNum" sz="quarter" idx="12"/>
          </p:nvPr>
        </p:nvSpPr>
        <p:spPr/>
        <p:txBody>
          <a:bodyPr/>
          <a:lstStyle/>
          <a:p>
            <a:fld id="{5220D44D-7F8B-4DD8-8AA0-B5138CF392D1}" type="slidenum">
              <a:rPr lang="es-ES" smtClean="0"/>
              <a:t>40</a:t>
            </a:fld>
            <a:endParaRPr lang="es-ES" dirty="0"/>
          </a:p>
        </p:txBody>
      </p:sp>
      <p:sp>
        <p:nvSpPr>
          <p:cNvPr id="3" name="2 CuadroTexto"/>
          <p:cNvSpPr txBox="1"/>
          <p:nvPr/>
        </p:nvSpPr>
        <p:spPr>
          <a:xfrm>
            <a:off x="3340700" y="1619508"/>
            <a:ext cx="2462597" cy="369332"/>
          </a:xfrm>
          <a:prstGeom prst="rect">
            <a:avLst/>
          </a:prstGeom>
          <a:noFill/>
        </p:spPr>
        <p:txBody>
          <a:bodyPr wrap="none" rtlCol="0">
            <a:spAutoFit/>
          </a:bodyPr>
          <a:lstStyle/>
          <a:p>
            <a:r>
              <a:rPr lang="es-ES" b="1" dirty="0" smtClean="0"/>
              <a:t>I2S -&gt; Palabra de 32 bits</a:t>
            </a:r>
            <a:endParaRPr lang="es-ES" b="1" dirty="0"/>
          </a:p>
        </p:txBody>
      </p:sp>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5048" y="2576393"/>
            <a:ext cx="5753903" cy="1705213"/>
          </a:xfrm>
          <a:prstGeom prst="rect">
            <a:avLst/>
          </a:prstGeom>
          <a:ln w="12700" cap="sq">
            <a:solidFill>
              <a:schemeClr val="tx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830317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066800"/>
          </a:xfrm>
        </p:spPr>
        <p:txBody>
          <a:bodyPr/>
          <a:lstStyle/>
          <a:p>
            <a:pPr algn="ctr"/>
            <a:r>
              <a:rPr lang="es-ES" dirty="0" smtClean="0"/>
              <a:t>Desarrollo de la aplicación</a:t>
            </a:r>
            <a:endParaRPr lang="es-ES" dirty="0"/>
          </a:p>
        </p:txBody>
      </p:sp>
      <p:sp>
        <p:nvSpPr>
          <p:cNvPr id="5" name="4 Marcador de número de diapositiva"/>
          <p:cNvSpPr>
            <a:spLocks noGrp="1"/>
          </p:cNvSpPr>
          <p:nvPr>
            <p:ph type="sldNum" sz="quarter" idx="12"/>
          </p:nvPr>
        </p:nvSpPr>
        <p:spPr/>
        <p:txBody>
          <a:bodyPr/>
          <a:lstStyle/>
          <a:p>
            <a:fld id="{5220D44D-7F8B-4DD8-8AA0-B5138CF392D1}" type="slidenum">
              <a:rPr lang="es-ES" smtClean="0"/>
              <a:t>41</a:t>
            </a:fld>
            <a:endParaRPr lang="es-ES" dirty="0"/>
          </a:p>
        </p:txBody>
      </p:sp>
      <p:pic>
        <p:nvPicPr>
          <p:cNvPr id="7" name="0 Imagen"/>
          <p:cNvPicPr/>
          <p:nvPr/>
        </p:nvPicPr>
        <p:blipFill>
          <a:blip r:embed="rId3">
            <a:extLst>
              <a:ext uri="{28A0092B-C50C-407E-A947-70E740481C1C}">
                <a14:useLocalDpi xmlns:a14="http://schemas.microsoft.com/office/drawing/2010/main" val="0"/>
              </a:ext>
            </a:extLst>
          </a:blip>
          <a:stretch>
            <a:fillRect/>
          </a:stretch>
        </p:blipFill>
        <p:spPr>
          <a:xfrm>
            <a:off x="1043608" y="1772816"/>
            <a:ext cx="7073310" cy="359794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338157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5220D44D-7F8B-4DD8-8AA0-B5138CF392D1}" type="slidenum">
              <a:rPr lang="es-ES" smtClean="0"/>
              <a:t>42</a:t>
            </a:fld>
            <a:endParaRPr lang="es-ES" dirty="0"/>
          </a:p>
        </p:txBody>
      </p:sp>
      <p:pic>
        <p:nvPicPr>
          <p:cNvPr id="6" name="0 Imagen"/>
          <p:cNvPicPr/>
          <p:nvPr/>
        </p:nvPicPr>
        <p:blipFill>
          <a:blip r:embed="rId3">
            <a:extLst>
              <a:ext uri="{28A0092B-C50C-407E-A947-70E740481C1C}">
                <a14:useLocalDpi xmlns:a14="http://schemas.microsoft.com/office/drawing/2010/main" val="0"/>
              </a:ext>
            </a:extLst>
          </a:blip>
          <a:stretch>
            <a:fillRect/>
          </a:stretch>
        </p:blipFill>
        <p:spPr>
          <a:xfrm>
            <a:off x="539552" y="692696"/>
            <a:ext cx="8024860" cy="318502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8" name="0 Imagen"/>
          <p:cNvPicPr/>
          <p:nvPr/>
        </p:nvPicPr>
        <p:blipFill>
          <a:blip r:embed="rId4">
            <a:extLst>
              <a:ext uri="{28A0092B-C50C-407E-A947-70E740481C1C}">
                <a14:useLocalDpi xmlns:a14="http://schemas.microsoft.com/office/drawing/2010/main" val="0"/>
              </a:ext>
            </a:extLst>
          </a:blip>
          <a:stretch>
            <a:fillRect/>
          </a:stretch>
        </p:blipFill>
        <p:spPr>
          <a:xfrm>
            <a:off x="1285284" y="4082800"/>
            <a:ext cx="2664296" cy="242362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9" name="0 Imagen"/>
          <p:cNvPicPr/>
          <p:nvPr/>
        </p:nvPicPr>
        <p:blipFill>
          <a:blip r:embed="rId5">
            <a:extLst>
              <a:ext uri="{28A0092B-C50C-407E-A947-70E740481C1C}">
                <a14:useLocalDpi xmlns:a14="http://schemas.microsoft.com/office/drawing/2010/main" val="0"/>
              </a:ext>
            </a:extLst>
          </a:blip>
          <a:stretch>
            <a:fillRect/>
          </a:stretch>
        </p:blipFill>
        <p:spPr>
          <a:xfrm>
            <a:off x="5292491" y="4021288"/>
            <a:ext cx="2736304" cy="2579099"/>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302195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066800"/>
          </a:xfrm>
        </p:spPr>
        <p:txBody>
          <a:bodyPr/>
          <a:lstStyle/>
          <a:p>
            <a:pPr algn="ctr"/>
            <a:r>
              <a:rPr lang="es-ES" dirty="0" smtClean="0"/>
              <a:t>Desarrollo de la aplicación</a:t>
            </a:r>
            <a:endParaRPr lang="es-ES" dirty="0"/>
          </a:p>
        </p:txBody>
      </p:sp>
      <p:sp>
        <p:nvSpPr>
          <p:cNvPr id="5" name="4 Marcador de número de diapositiva"/>
          <p:cNvSpPr>
            <a:spLocks noGrp="1"/>
          </p:cNvSpPr>
          <p:nvPr>
            <p:ph type="sldNum" sz="quarter" idx="12"/>
          </p:nvPr>
        </p:nvSpPr>
        <p:spPr/>
        <p:txBody>
          <a:bodyPr/>
          <a:lstStyle/>
          <a:p>
            <a:fld id="{5220D44D-7F8B-4DD8-8AA0-B5138CF392D1}" type="slidenum">
              <a:rPr lang="es-ES" smtClean="0"/>
              <a:t>43</a:t>
            </a:fld>
            <a:endParaRPr lang="es-ES" dirty="0"/>
          </a:p>
        </p:txBody>
      </p:sp>
      <p:sp>
        <p:nvSpPr>
          <p:cNvPr id="8" name="7 CuadroTexto"/>
          <p:cNvSpPr txBox="1"/>
          <p:nvPr/>
        </p:nvSpPr>
        <p:spPr>
          <a:xfrm>
            <a:off x="2518233" y="1249596"/>
            <a:ext cx="4107535" cy="523220"/>
          </a:xfrm>
          <a:prstGeom prst="rect">
            <a:avLst/>
          </a:prstGeom>
          <a:noFill/>
        </p:spPr>
        <p:txBody>
          <a:bodyPr wrap="none" rtlCol="0">
            <a:spAutoFit/>
          </a:bodyPr>
          <a:lstStyle/>
          <a:p>
            <a:r>
              <a:rPr lang="es-ES" sz="2800" b="1" u="sng" dirty="0" smtClean="0">
                <a:solidFill>
                  <a:schemeClr val="accent4">
                    <a:lumMod val="75000"/>
                  </a:schemeClr>
                </a:solidFill>
              </a:rPr>
              <a:t>Ancho de banda y latencia</a:t>
            </a:r>
            <a:endParaRPr lang="es-ES" b="1" u="sng" dirty="0">
              <a:solidFill>
                <a:schemeClr val="accent4">
                  <a:lumMod val="75000"/>
                </a:schemeClr>
              </a:solidFill>
            </a:endParaRPr>
          </a:p>
        </p:txBody>
      </p:sp>
      <p:graphicFrame>
        <p:nvGraphicFramePr>
          <p:cNvPr id="7" name="6 Diagrama"/>
          <p:cNvGraphicFramePr/>
          <p:nvPr>
            <p:extLst>
              <p:ext uri="{D42A27DB-BD31-4B8C-83A1-F6EECF244321}">
                <p14:modId xmlns:p14="http://schemas.microsoft.com/office/powerpoint/2010/main" val="2638586128"/>
              </p:ext>
            </p:extLst>
          </p:nvPr>
        </p:nvGraphicFramePr>
        <p:xfrm>
          <a:off x="431540" y="2060848"/>
          <a:ext cx="8280921"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1301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066800"/>
          </a:xfrm>
        </p:spPr>
        <p:txBody>
          <a:bodyPr/>
          <a:lstStyle/>
          <a:p>
            <a:pPr algn="ctr"/>
            <a:r>
              <a:rPr lang="es-ES" dirty="0" smtClean="0"/>
              <a:t>Estado del arte</a:t>
            </a:r>
            <a:endParaRPr lang="es-ES" dirty="0"/>
          </a:p>
        </p:txBody>
      </p:sp>
      <p:sp>
        <p:nvSpPr>
          <p:cNvPr id="5" name="4 Marcador de número de diapositiva"/>
          <p:cNvSpPr>
            <a:spLocks noGrp="1"/>
          </p:cNvSpPr>
          <p:nvPr>
            <p:ph type="sldNum" sz="quarter" idx="12"/>
          </p:nvPr>
        </p:nvSpPr>
        <p:spPr/>
        <p:txBody>
          <a:bodyPr/>
          <a:lstStyle/>
          <a:p>
            <a:fld id="{5220D44D-7F8B-4DD8-8AA0-B5138CF392D1}" type="slidenum">
              <a:rPr lang="es-ES" smtClean="0"/>
              <a:t>5</a:t>
            </a:fld>
            <a:endParaRPr lang="es-ES" dirty="0"/>
          </a:p>
        </p:txBody>
      </p:sp>
      <p:sp>
        <p:nvSpPr>
          <p:cNvPr id="6" name="5 CuadroTexto"/>
          <p:cNvSpPr txBox="1"/>
          <p:nvPr/>
        </p:nvSpPr>
        <p:spPr>
          <a:xfrm>
            <a:off x="2289869" y="1444134"/>
            <a:ext cx="4564263" cy="523220"/>
          </a:xfrm>
          <a:prstGeom prst="rect">
            <a:avLst/>
          </a:prstGeom>
          <a:noFill/>
        </p:spPr>
        <p:txBody>
          <a:bodyPr wrap="none" rtlCol="0">
            <a:spAutoFit/>
          </a:bodyPr>
          <a:lstStyle/>
          <a:p>
            <a:r>
              <a:rPr lang="es-ES" sz="2800" u="sng" dirty="0" smtClean="0"/>
              <a:t>Evolución de los procesadores</a:t>
            </a:r>
            <a:endParaRPr lang="es-ES" sz="2800" u="sng" dirty="0"/>
          </a:p>
        </p:txBody>
      </p:sp>
      <p:sp>
        <p:nvSpPr>
          <p:cNvPr id="7" name="6 Flecha abajo"/>
          <p:cNvSpPr/>
          <p:nvPr/>
        </p:nvSpPr>
        <p:spPr>
          <a:xfrm>
            <a:off x="2771800" y="1975071"/>
            <a:ext cx="360040" cy="72687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8" name="7 Flecha abajo"/>
          <p:cNvSpPr/>
          <p:nvPr/>
        </p:nvSpPr>
        <p:spPr>
          <a:xfrm>
            <a:off x="6211127" y="1975071"/>
            <a:ext cx="360040" cy="72687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aphicFrame>
        <p:nvGraphicFramePr>
          <p:cNvPr id="15" name="14 Diagrama"/>
          <p:cNvGraphicFramePr/>
          <p:nvPr>
            <p:extLst>
              <p:ext uri="{D42A27DB-BD31-4B8C-83A1-F6EECF244321}">
                <p14:modId xmlns:p14="http://schemas.microsoft.com/office/powerpoint/2010/main" val="3194890756"/>
              </p:ext>
            </p:extLst>
          </p:nvPr>
        </p:nvGraphicFramePr>
        <p:xfrm>
          <a:off x="786383" y="2852936"/>
          <a:ext cx="3367012" cy="2592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13 Diagrama"/>
          <p:cNvGraphicFramePr/>
          <p:nvPr>
            <p:extLst>
              <p:ext uri="{D42A27DB-BD31-4B8C-83A1-F6EECF244321}">
                <p14:modId xmlns:p14="http://schemas.microsoft.com/office/powerpoint/2010/main" val="783176624"/>
              </p:ext>
            </p:extLst>
          </p:nvPr>
        </p:nvGraphicFramePr>
        <p:xfrm>
          <a:off x="4912388" y="2852936"/>
          <a:ext cx="3012171" cy="25853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15 Elipse"/>
          <p:cNvSpPr/>
          <p:nvPr/>
        </p:nvSpPr>
        <p:spPr>
          <a:xfrm>
            <a:off x="4860032" y="4653136"/>
            <a:ext cx="3096344" cy="100811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40770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066800"/>
          </a:xfrm>
        </p:spPr>
        <p:txBody>
          <a:bodyPr/>
          <a:lstStyle/>
          <a:p>
            <a:pPr algn="ctr"/>
            <a:r>
              <a:rPr lang="es-ES" dirty="0" smtClean="0"/>
              <a:t>Estado del arte</a:t>
            </a:r>
            <a:endParaRPr lang="es-ES" dirty="0"/>
          </a:p>
        </p:txBody>
      </p:sp>
      <p:sp>
        <p:nvSpPr>
          <p:cNvPr id="5" name="4 Marcador de número de diapositiva"/>
          <p:cNvSpPr>
            <a:spLocks noGrp="1"/>
          </p:cNvSpPr>
          <p:nvPr>
            <p:ph type="sldNum" sz="quarter" idx="12"/>
          </p:nvPr>
        </p:nvSpPr>
        <p:spPr/>
        <p:txBody>
          <a:bodyPr/>
          <a:lstStyle/>
          <a:p>
            <a:fld id="{5220D44D-7F8B-4DD8-8AA0-B5138CF392D1}" type="slidenum">
              <a:rPr lang="es-ES" smtClean="0"/>
              <a:t>6</a:t>
            </a:fld>
            <a:endParaRPr lang="es-ES" dirty="0"/>
          </a:p>
        </p:txBody>
      </p:sp>
      <p:sp>
        <p:nvSpPr>
          <p:cNvPr id="6" name="5 CuadroTexto"/>
          <p:cNvSpPr txBox="1"/>
          <p:nvPr/>
        </p:nvSpPr>
        <p:spPr>
          <a:xfrm>
            <a:off x="1928392" y="1444134"/>
            <a:ext cx="5295232" cy="523220"/>
          </a:xfrm>
          <a:prstGeom prst="rect">
            <a:avLst/>
          </a:prstGeom>
          <a:noFill/>
        </p:spPr>
        <p:txBody>
          <a:bodyPr wrap="none" rtlCol="0">
            <a:spAutoFit/>
          </a:bodyPr>
          <a:lstStyle/>
          <a:p>
            <a:r>
              <a:rPr lang="es-ES" sz="2800" u="sng" dirty="0" smtClean="0"/>
              <a:t>Evolución de los procesadores:</a:t>
            </a:r>
            <a:r>
              <a:rPr lang="es-ES" sz="2800" dirty="0"/>
              <a:t> </a:t>
            </a:r>
            <a:r>
              <a:rPr lang="es-ES" sz="2800" b="1" dirty="0" err="1" smtClean="0"/>
              <a:t>SoC</a:t>
            </a:r>
            <a:endParaRPr lang="es-ES" sz="2800" u="sng" dirty="0"/>
          </a:p>
        </p:txBody>
      </p:sp>
      <p:graphicFrame>
        <p:nvGraphicFramePr>
          <p:cNvPr id="9" name="8 Diagrama"/>
          <p:cNvGraphicFramePr/>
          <p:nvPr>
            <p:extLst>
              <p:ext uri="{D42A27DB-BD31-4B8C-83A1-F6EECF244321}">
                <p14:modId xmlns:p14="http://schemas.microsoft.com/office/powerpoint/2010/main" val="3071032047"/>
              </p:ext>
            </p:extLst>
          </p:nvPr>
        </p:nvGraphicFramePr>
        <p:xfrm>
          <a:off x="755576" y="2643481"/>
          <a:ext cx="4320480" cy="1571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9 Imagen"/>
          <p:cNvPicPr>
            <a:picLocks noChangeAspect="1"/>
          </p:cNvPicPr>
          <p:nvPr/>
        </p:nvPicPr>
        <p:blipFill rotWithShape="1">
          <a:blip r:embed="rId8" cstate="print">
            <a:extLst>
              <a:ext uri="{28A0092B-C50C-407E-A947-70E740481C1C}">
                <a14:useLocalDpi xmlns:a14="http://schemas.microsoft.com/office/drawing/2010/main" val="0"/>
              </a:ext>
            </a:extLst>
          </a:blip>
          <a:srcRect l="8563" t="11910" r="8482"/>
          <a:stretch/>
        </p:blipFill>
        <p:spPr>
          <a:xfrm>
            <a:off x="4606621" y="2348880"/>
            <a:ext cx="4110724" cy="3168352"/>
          </a:xfrm>
          <a:prstGeom prst="rect">
            <a:avLst/>
          </a:prstGeom>
          <a:ln w="9525" cap="sq">
            <a:solidFill>
              <a:schemeClr val="tx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8845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066800"/>
          </a:xfrm>
        </p:spPr>
        <p:txBody>
          <a:bodyPr/>
          <a:lstStyle/>
          <a:p>
            <a:pPr algn="ctr"/>
            <a:r>
              <a:rPr lang="es-ES" dirty="0" smtClean="0"/>
              <a:t>Estado del arte</a:t>
            </a:r>
            <a:endParaRPr lang="es-ES" dirty="0"/>
          </a:p>
        </p:txBody>
      </p:sp>
      <p:sp>
        <p:nvSpPr>
          <p:cNvPr id="5" name="4 Marcador de número de diapositiva"/>
          <p:cNvSpPr>
            <a:spLocks noGrp="1"/>
          </p:cNvSpPr>
          <p:nvPr>
            <p:ph type="sldNum" sz="quarter" idx="12"/>
          </p:nvPr>
        </p:nvSpPr>
        <p:spPr/>
        <p:txBody>
          <a:bodyPr/>
          <a:lstStyle/>
          <a:p>
            <a:fld id="{5220D44D-7F8B-4DD8-8AA0-B5138CF392D1}" type="slidenum">
              <a:rPr lang="es-ES" smtClean="0"/>
              <a:t>7</a:t>
            </a:fld>
            <a:endParaRPr lang="es-ES" dirty="0"/>
          </a:p>
        </p:txBody>
      </p:sp>
      <p:sp>
        <p:nvSpPr>
          <p:cNvPr id="6" name="5 CuadroTexto"/>
          <p:cNvSpPr txBox="1"/>
          <p:nvPr/>
        </p:nvSpPr>
        <p:spPr>
          <a:xfrm>
            <a:off x="1955226" y="1444134"/>
            <a:ext cx="5233549" cy="523220"/>
          </a:xfrm>
          <a:prstGeom prst="rect">
            <a:avLst/>
          </a:prstGeom>
          <a:noFill/>
        </p:spPr>
        <p:txBody>
          <a:bodyPr wrap="none" rtlCol="0">
            <a:spAutoFit/>
          </a:bodyPr>
          <a:lstStyle/>
          <a:p>
            <a:r>
              <a:rPr lang="es-ES" sz="2800" u="sng" dirty="0" smtClean="0"/>
              <a:t>Evolución de la lógica programable</a:t>
            </a:r>
            <a:endParaRPr lang="es-ES" sz="2800" u="sng" dirty="0"/>
          </a:p>
        </p:txBody>
      </p:sp>
      <mc:AlternateContent xmlns:mc="http://schemas.openxmlformats.org/markup-compatibility/2006" xmlns:a14="http://schemas.microsoft.com/office/drawing/2010/main">
        <mc:Choice Requires="a14">
          <p:graphicFrame>
            <p:nvGraphicFramePr>
              <p:cNvPr id="9" name="8 Diagrama"/>
              <p:cNvGraphicFramePr/>
              <p:nvPr>
                <p:extLst>
                  <p:ext uri="{D42A27DB-BD31-4B8C-83A1-F6EECF244321}">
                    <p14:modId xmlns:p14="http://schemas.microsoft.com/office/powerpoint/2010/main" val="29827050"/>
                  </p:ext>
                </p:extLst>
              </p:nvPr>
            </p:nvGraphicFramePr>
            <p:xfrm>
              <a:off x="467544" y="1967354"/>
              <a:ext cx="5400600"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9" name="8 Diagrama"/>
              <p:cNvGraphicFramePr/>
              <p:nvPr>
                <p:extLst>
                  <p:ext uri="{D42A27DB-BD31-4B8C-83A1-F6EECF244321}">
                    <p14:modId xmlns:p14="http://schemas.microsoft.com/office/powerpoint/2010/main" val="29827050"/>
                  </p:ext>
                </p:extLst>
              </p:nvPr>
            </p:nvGraphicFramePr>
            <p:xfrm>
              <a:off x="467544" y="1967354"/>
              <a:ext cx="5400600" cy="3600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pic>
        <p:nvPicPr>
          <p:cNvPr id="10" name="9 Imagen"/>
          <p:cNvPicPr>
            <a:picLocks noChangeAspect="1"/>
          </p:cNvPicPr>
          <p:nvPr/>
        </p:nvPicPr>
        <p:blipFill rotWithShape="1">
          <a:blip r:embed="rId12" cstate="print">
            <a:extLst>
              <a:ext uri="{28A0092B-C50C-407E-A947-70E740481C1C}">
                <a14:useLocalDpi xmlns:a14="http://schemas.microsoft.com/office/drawing/2010/main" val="0"/>
              </a:ext>
            </a:extLst>
          </a:blip>
          <a:srcRect r="53261"/>
          <a:stretch/>
        </p:blipFill>
        <p:spPr>
          <a:xfrm>
            <a:off x="6205533" y="2071438"/>
            <a:ext cx="1966484" cy="1797051"/>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11" name="10 Imagen"/>
          <p:cNvPicPr>
            <a:picLocks noChangeAspect="1"/>
          </p:cNvPicPr>
          <p:nvPr/>
        </p:nvPicPr>
        <p:blipFill rotWithShape="1">
          <a:blip r:embed="rId13" cstate="print">
            <a:extLst>
              <a:ext uri="{28A0092B-C50C-407E-A947-70E740481C1C}">
                <a14:useLocalDpi xmlns:a14="http://schemas.microsoft.com/office/drawing/2010/main" val="0"/>
              </a:ext>
            </a:extLst>
          </a:blip>
          <a:srcRect l="50000"/>
          <a:stretch/>
        </p:blipFill>
        <p:spPr>
          <a:xfrm>
            <a:off x="6182175" y="4365104"/>
            <a:ext cx="2050779" cy="1751841"/>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97883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066800"/>
          </a:xfrm>
        </p:spPr>
        <p:txBody>
          <a:bodyPr/>
          <a:lstStyle/>
          <a:p>
            <a:pPr algn="ctr"/>
            <a:r>
              <a:rPr lang="es-ES" dirty="0" smtClean="0"/>
              <a:t>Estado del arte</a:t>
            </a:r>
            <a:endParaRPr lang="es-ES" dirty="0"/>
          </a:p>
        </p:txBody>
      </p:sp>
      <p:sp>
        <p:nvSpPr>
          <p:cNvPr id="5" name="4 Marcador de número de diapositiva"/>
          <p:cNvSpPr>
            <a:spLocks noGrp="1"/>
          </p:cNvSpPr>
          <p:nvPr>
            <p:ph type="sldNum" sz="quarter" idx="12"/>
          </p:nvPr>
        </p:nvSpPr>
        <p:spPr/>
        <p:txBody>
          <a:bodyPr/>
          <a:lstStyle/>
          <a:p>
            <a:fld id="{5220D44D-7F8B-4DD8-8AA0-B5138CF392D1}" type="slidenum">
              <a:rPr lang="es-ES" smtClean="0"/>
              <a:t>8</a:t>
            </a:fld>
            <a:endParaRPr lang="es-ES" dirty="0"/>
          </a:p>
        </p:txBody>
      </p:sp>
      <p:sp>
        <p:nvSpPr>
          <p:cNvPr id="6" name="5 CuadroTexto"/>
          <p:cNvSpPr txBox="1"/>
          <p:nvPr/>
        </p:nvSpPr>
        <p:spPr>
          <a:xfrm>
            <a:off x="1955226" y="1444134"/>
            <a:ext cx="5233549" cy="523220"/>
          </a:xfrm>
          <a:prstGeom prst="rect">
            <a:avLst/>
          </a:prstGeom>
          <a:noFill/>
        </p:spPr>
        <p:txBody>
          <a:bodyPr wrap="none" rtlCol="0">
            <a:spAutoFit/>
          </a:bodyPr>
          <a:lstStyle/>
          <a:p>
            <a:r>
              <a:rPr lang="es-ES" sz="2800" u="sng" dirty="0" smtClean="0"/>
              <a:t>Evolución de la lógica programable</a:t>
            </a:r>
            <a:endParaRPr lang="es-ES" sz="2800" u="sng" dirty="0"/>
          </a:p>
        </p:txBody>
      </p:sp>
      <p:graphicFrame>
        <p:nvGraphicFramePr>
          <p:cNvPr id="9" name="8 Diagrama"/>
          <p:cNvGraphicFramePr/>
          <p:nvPr>
            <p:extLst>
              <p:ext uri="{D42A27DB-BD31-4B8C-83A1-F6EECF244321}">
                <p14:modId xmlns:p14="http://schemas.microsoft.com/office/powerpoint/2010/main" val="722627901"/>
              </p:ext>
            </p:extLst>
          </p:nvPr>
        </p:nvGraphicFramePr>
        <p:xfrm>
          <a:off x="467544" y="1967354"/>
          <a:ext cx="5040560" cy="4269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2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37868" y="2132856"/>
            <a:ext cx="2901814" cy="1876622"/>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4" name="3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49101" y="4149080"/>
            <a:ext cx="2279347" cy="2276872"/>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7606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066800"/>
          </a:xfrm>
        </p:spPr>
        <p:txBody>
          <a:bodyPr/>
          <a:lstStyle/>
          <a:p>
            <a:pPr algn="ctr"/>
            <a:r>
              <a:rPr lang="es-ES" dirty="0" smtClean="0"/>
              <a:t>Estado del arte</a:t>
            </a:r>
            <a:endParaRPr lang="es-ES" dirty="0"/>
          </a:p>
        </p:txBody>
      </p:sp>
      <p:sp>
        <p:nvSpPr>
          <p:cNvPr id="5" name="4 Marcador de número de diapositiva"/>
          <p:cNvSpPr>
            <a:spLocks noGrp="1"/>
          </p:cNvSpPr>
          <p:nvPr>
            <p:ph type="sldNum" sz="quarter" idx="12"/>
          </p:nvPr>
        </p:nvSpPr>
        <p:spPr/>
        <p:txBody>
          <a:bodyPr/>
          <a:lstStyle/>
          <a:p>
            <a:fld id="{5220D44D-7F8B-4DD8-8AA0-B5138CF392D1}" type="slidenum">
              <a:rPr lang="es-ES" smtClean="0"/>
              <a:t>9</a:t>
            </a:fld>
            <a:endParaRPr lang="es-ES" dirty="0"/>
          </a:p>
        </p:txBody>
      </p:sp>
      <p:graphicFrame>
        <p:nvGraphicFramePr>
          <p:cNvPr id="7" name="6 Diagrama"/>
          <p:cNvGraphicFramePr/>
          <p:nvPr>
            <p:extLst>
              <p:ext uri="{D42A27DB-BD31-4B8C-83A1-F6EECF244321}">
                <p14:modId xmlns:p14="http://schemas.microsoft.com/office/powerpoint/2010/main" val="4602210"/>
              </p:ext>
            </p:extLst>
          </p:nvPr>
        </p:nvGraphicFramePr>
        <p:xfrm>
          <a:off x="611560" y="2060848"/>
          <a:ext cx="4020105" cy="2680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3 Diagrama"/>
          <p:cNvGraphicFramePr/>
          <p:nvPr>
            <p:extLst>
              <p:ext uri="{D42A27DB-BD31-4B8C-83A1-F6EECF244321}">
                <p14:modId xmlns:p14="http://schemas.microsoft.com/office/powerpoint/2010/main" val="309943310"/>
              </p:ext>
            </p:extLst>
          </p:nvPr>
        </p:nvGraphicFramePr>
        <p:xfrm>
          <a:off x="4644008" y="1844824"/>
          <a:ext cx="4097951" cy="3600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7 Elipse"/>
          <p:cNvSpPr/>
          <p:nvPr/>
        </p:nvSpPr>
        <p:spPr>
          <a:xfrm>
            <a:off x="4139952" y="4221088"/>
            <a:ext cx="3096344" cy="136815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1691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2236</TotalTime>
  <Words>2657</Words>
  <Application>Microsoft Office PowerPoint</Application>
  <PresentationFormat>Presentación en pantalla (4:3)</PresentationFormat>
  <Paragraphs>604</Paragraphs>
  <Slides>43</Slides>
  <Notes>43</Notes>
  <HiddenSlides>0</HiddenSlides>
  <MMClips>0</MMClips>
  <ScaleCrop>false</ScaleCrop>
  <HeadingPairs>
    <vt:vector size="4" baseType="variant">
      <vt:variant>
        <vt:lpstr>Tema</vt:lpstr>
      </vt:variant>
      <vt:variant>
        <vt:i4>1</vt:i4>
      </vt:variant>
      <vt:variant>
        <vt:lpstr>Títulos de diapositiva</vt:lpstr>
      </vt:variant>
      <vt:variant>
        <vt:i4>43</vt:i4>
      </vt:variant>
    </vt:vector>
  </HeadingPairs>
  <TitlesOfParts>
    <vt:vector size="44" baseType="lpstr">
      <vt:lpstr>Urbano</vt:lpstr>
      <vt:lpstr>Codiseño HW/SW en System-on-Chip programable de última generación</vt:lpstr>
      <vt:lpstr>Índice</vt:lpstr>
      <vt:lpstr>Introducción (Motivación)</vt:lpstr>
      <vt:lpstr>Introducción (Objetivos)</vt:lpstr>
      <vt:lpstr>Estado del arte</vt:lpstr>
      <vt:lpstr>Estado del arte</vt:lpstr>
      <vt:lpstr>Estado del arte</vt:lpstr>
      <vt:lpstr>Estado del arte</vt:lpstr>
      <vt:lpstr>Estado del arte</vt:lpstr>
      <vt:lpstr>Revisión del sistema de desarrollo</vt:lpstr>
      <vt:lpstr>Revisión del sistema de desarrollo</vt:lpstr>
      <vt:lpstr>Revisión del sistema de desarrollo</vt:lpstr>
      <vt:lpstr>Preparación del sistema</vt:lpstr>
      <vt:lpstr>Preparación del sistema</vt:lpstr>
      <vt:lpstr>Preparación del sistema</vt:lpstr>
      <vt:lpstr>Preparación del sistema</vt:lpstr>
      <vt:lpstr>Preparación del sistema</vt:lpstr>
      <vt:lpstr>Descripción de la solución</vt:lpstr>
      <vt:lpstr>Descripción de la solución</vt:lpstr>
      <vt:lpstr>Descripción de la solución</vt:lpstr>
      <vt:lpstr>Descripción de la solución</vt:lpstr>
      <vt:lpstr>Descripción de la solución</vt:lpstr>
      <vt:lpstr>Descripción de la solución</vt:lpstr>
      <vt:lpstr>Descripción de la solución</vt:lpstr>
      <vt:lpstr>Descripción de la solución</vt:lpstr>
      <vt:lpstr>Descripción de la solución</vt:lpstr>
      <vt:lpstr>Desarrollo de la aplicación</vt:lpstr>
      <vt:lpstr>Desarrollo de la aplicación</vt:lpstr>
      <vt:lpstr>Desarrollo de la aplicación</vt:lpstr>
      <vt:lpstr>Desarrollo de la aplicación</vt:lpstr>
      <vt:lpstr>Desarrollo de la aplicación</vt:lpstr>
      <vt:lpstr>Desarrollo de la aplicación</vt:lpstr>
      <vt:lpstr>Desarrollo de la aplicación</vt:lpstr>
      <vt:lpstr>Desarrollo de la aplicación</vt:lpstr>
      <vt:lpstr>Conclusiones</vt:lpstr>
      <vt:lpstr>Trabajos futuros</vt:lpstr>
      <vt:lpstr>Trabajos futuros</vt:lpstr>
      <vt:lpstr>FIN</vt:lpstr>
      <vt:lpstr>Desarrollo de la aplicación</vt:lpstr>
      <vt:lpstr>Desarrollo de la aplicación</vt:lpstr>
      <vt:lpstr>Desarrollo de la aplicación</vt:lpstr>
      <vt:lpstr>Presentación de PowerPoint</vt:lpstr>
      <vt:lpstr>Desarrollo de la aplicación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Jesus Fernandez Manzano</dc:creator>
  <cp:lastModifiedBy>Equipo</cp:lastModifiedBy>
  <cp:revision>113</cp:revision>
  <dcterms:created xsi:type="dcterms:W3CDTF">2016-01-28T13:10:53Z</dcterms:created>
  <dcterms:modified xsi:type="dcterms:W3CDTF">2016-03-29T09:39:16Z</dcterms:modified>
</cp:coreProperties>
</file>